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AC610-6D17-D544-9F54-CC76C9FA3426}" v="21" dt="2022-10-11T10:01:41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336"/>
    <p:restoredTop sz="86385"/>
  </p:normalViewPr>
  <p:slideViewPr>
    <p:cSldViewPr snapToGrid="0" snapToObjects="1">
      <p:cViewPr varScale="1">
        <p:scale>
          <a:sx n="94" d="100"/>
          <a:sy n="94" d="100"/>
        </p:scale>
        <p:origin x="600" y="200"/>
      </p:cViewPr>
      <p:guideLst/>
    </p:cSldViewPr>
  </p:slideViewPr>
  <p:outlineViewPr>
    <p:cViewPr>
      <p:scale>
        <a:sx n="33" d="100"/>
        <a:sy n="33" d="100"/>
      </p:scale>
      <p:origin x="0" y="-44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DE855-2A41-4EA7-B48B-353B3F2A02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D09602-6BDE-46F9-A167-E308F3E0DC81}">
      <dgm:prSet/>
      <dgm:spPr/>
      <dgm:t>
        <a:bodyPr/>
        <a:lstStyle/>
        <a:p>
          <a:r>
            <a:rPr lang="en-GB"/>
            <a:t>The European rules no longer apply in the UK</a:t>
          </a:r>
          <a:endParaRPr lang="en-US"/>
        </a:p>
      </dgm:t>
    </dgm:pt>
    <dgm:pt modelId="{FC8428B4-B546-4837-8BF0-0EC480AEA56D}" type="parTrans" cxnId="{664A3BBF-631B-49B7-8140-F636BD6B4B46}">
      <dgm:prSet/>
      <dgm:spPr/>
      <dgm:t>
        <a:bodyPr/>
        <a:lstStyle/>
        <a:p>
          <a:endParaRPr lang="en-US"/>
        </a:p>
      </dgm:t>
    </dgm:pt>
    <dgm:pt modelId="{57BF6C01-906F-440C-8C0B-9159A08773E8}" type="sibTrans" cxnId="{664A3BBF-631B-49B7-8140-F636BD6B4B46}">
      <dgm:prSet/>
      <dgm:spPr/>
      <dgm:t>
        <a:bodyPr/>
        <a:lstStyle/>
        <a:p>
          <a:endParaRPr lang="en-US"/>
        </a:p>
      </dgm:t>
    </dgm:pt>
    <dgm:pt modelId="{E89D0604-7023-47D9-A7AA-214F6B40A3A0}">
      <dgm:prSet/>
      <dgm:spPr/>
      <dgm:t>
        <a:bodyPr/>
        <a:lstStyle/>
        <a:p>
          <a:r>
            <a:rPr lang="en-GB"/>
            <a:t>The UK is not member of Convention of 21 December 2007 on jurisdiction and the recognition and enforcement of judgments in civil and commercial matters (“Lugano Convention”). </a:t>
          </a:r>
          <a:endParaRPr lang="en-US"/>
        </a:p>
      </dgm:t>
    </dgm:pt>
    <dgm:pt modelId="{12EB591A-5AA1-4BBF-B8DA-1A685E087965}" type="parTrans" cxnId="{BD02F079-D051-43EB-AD94-0450A2860D7A}">
      <dgm:prSet/>
      <dgm:spPr/>
      <dgm:t>
        <a:bodyPr/>
        <a:lstStyle/>
        <a:p>
          <a:endParaRPr lang="en-US"/>
        </a:p>
      </dgm:t>
    </dgm:pt>
    <dgm:pt modelId="{DC1FCF7F-851A-455E-BE07-C09DBA98CA81}" type="sibTrans" cxnId="{BD02F079-D051-43EB-AD94-0450A2860D7A}">
      <dgm:prSet/>
      <dgm:spPr/>
      <dgm:t>
        <a:bodyPr/>
        <a:lstStyle/>
        <a:p>
          <a:endParaRPr lang="en-US"/>
        </a:p>
      </dgm:t>
    </dgm:pt>
    <dgm:pt modelId="{F4CF6AD1-8AD5-4028-97B9-55ECDAC114E9}">
      <dgm:prSet/>
      <dgm:spPr/>
      <dgm:t>
        <a:bodyPr/>
        <a:lstStyle/>
        <a:p>
          <a:r>
            <a:rPr lang="en-GB"/>
            <a:t>The EU-UK Trade and Cooperation Agreement (“TCA”) of December 24, 2020 does not include any provisions regarding cross-border disputes. </a:t>
          </a:r>
          <a:endParaRPr lang="en-US"/>
        </a:p>
      </dgm:t>
    </dgm:pt>
    <dgm:pt modelId="{7FC76997-22FC-47ED-9B05-40C88F2B316D}" type="parTrans" cxnId="{046810E1-0720-4613-B236-7C8636F13705}">
      <dgm:prSet/>
      <dgm:spPr/>
      <dgm:t>
        <a:bodyPr/>
        <a:lstStyle/>
        <a:p>
          <a:endParaRPr lang="en-US"/>
        </a:p>
      </dgm:t>
    </dgm:pt>
    <dgm:pt modelId="{B9ECD165-DD68-4D8D-BE07-0E232E72113D}" type="sibTrans" cxnId="{046810E1-0720-4613-B236-7C8636F13705}">
      <dgm:prSet/>
      <dgm:spPr/>
      <dgm:t>
        <a:bodyPr/>
        <a:lstStyle/>
        <a:p>
          <a:endParaRPr lang="en-US"/>
        </a:p>
      </dgm:t>
    </dgm:pt>
    <dgm:pt modelId="{BABC2CCE-FB0A-174F-ABC5-C0D043B185DC}" type="pres">
      <dgm:prSet presAssocID="{A1CDE855-2A41-4EA7-B48B-353B3F2A024F}" presName="Name0" presStyleCnt="0">
        <dgm:presLayoutVars>
          <dgm:dir/>
          <dgm:resizeHandles val="exact"/>
        </dgm:presLayoutVars>
      </dgm:prSet>
      <dgm:spPr/>
    </dgm:pt>
    <dgm:pt modelId="{7792E822-7E36-914C-9967-5C9C66659A49}" type="pres">
      <dgm:prSet presAssocID="{0BD09602-6BDE-46F9-A167-E308F3E0DC81}" presName="node" presStyleLbl="node1" presStyleIdx="0" presStyleCnt="3">
        <dgm:presLayoutVars>
          <dgm:bulletEnabled val="1"/>
        </dgm:presLayoutVars>
      </dgm:prSet>
      <dgm:spPr/>
    </dgm:pt>
    <dgm:pt modelId="{2821F469-14AC-8F49-A0B0-071D02F1B43A}" type="pres">
      <dgm:prSet presAssocID="{57BF6C01-906F-440C-8C0B-9159A08773E8}" presName="sibTrans" presStyleLbl="sibTrans2D1" presStyleIdx="0" presStyleCnt="2"/>
      <dgm:spPr/>
    </dgm:pt>
    <dgm:pt modelId="{66DCC4EC-8751-554C-814C-77BD012D1FDF}" type="pres">
      <dgm:prSet presAssocID="{57BF6C01-906F-440C-8C0B-9159A08773E8}" presName="connectorText" presStyleLbl="sibTrans2D1" presStyleIdx="0" presStyleCnt="2"/>
      <dgm:spPr/>
    </dgm:pt>
    <dgm:pt modelId="{65E489B2-71BC-824F-9D90-C839292C9799}" type="pres">
      <dgm:prSet presAssocID="{E89D0604-7023-47D9-A7AA-214F6B40A3A0}" presName="node" presStyleLbl="node1" presStyleIdx="1" presStyleCnt="3">
        <dgm:presLayoutVars>
          <dgm:bulletEnabled val="1"/>
        </dgm:presLayoutVars>
      </dgm:prSet>
      <dgm:spPr/>
    </dgm:pt>
    <dgm:pt modelId="{8AF72FC3-2EB8-B349-9611-2AA6A7BA8097}" type="pres">
      <dgm:prSet presAssocID="{DC1FCF7F-851A-455E-BE07-C09DBA98CA81}" presName="sibTrans" presStyleLbl="sibTrans2D1" presStyleIdx="1" presStyleCnt="2"/>
      <dgm:spPr/>
    </dgm:pt>
    <dgm:pt modelId="{12DDF808-4A35-C24A-8563-9FB31F445969}" type="pres">
      <dgm:prSet presAssocID="{DC1FCF7F-851A-455E-BE07-C09DBA98CA81}" presName="connectorText" presStyleLbl="sibTrans2D1" presStyleIdx="1" presStyleCnt="2"/>
      <dgm:spPr/>
    </dgm:pt>
    <dgm:pt modelId="{BE1DF6B5-E9DE-AE43-B656-6A11E411639B}" type="pres">
      <dgm:prSet presAssocID="{F4CF6AD1-8AD5-4028-97B9-55ECDAC114E9}" presName="node" presStyleLbl="node1" presStyleIdx="2" presStyleCnt="3">
        <dgm:presLayoutVars>
          <dgm:bulletEnabled val="1"/>
        </dgm:presLayoutVars>
      </dgm:prSet>
      <dgm:spPr/>
    </dgm:pt>
  </dgm:ptLst>
  <dgm:cxnLst>
    <dgm:cxn modelId="{AB18A610-29A5-504D-A690-A5927EFC2EAD}" type="presOf" srcId="{0BD09602-6BDE-46F9-A167-E308F3E0DC81}" destId="{7792E822-7E36-914C-9967-5C9C66659A49}" srcOrd="0" destOrd="0" presId="urn:microsoft.com/office/officeart/2005/8/layout/process1"/>
    <dgm:cxn modelId="{47F0F23C-3630-2D4A-94AA-123030894BE9}" type="presOf" srcId="{57BF6C01-906F-440C-8C0B-9159A08773E8}" destId="{66DCC4EC-8751-554C-814C-77BD012D1FDF}" srcOrd="1" destOrd="0" presId="urn:microsoft.com/office/officeart/2005/8/layout/process1"/>
    <dgm:cxn modelId="{EC23C560-F477-6245-A064-7239482AB9B1}" type="presOf" srcId="{E89D0604-7023-47D9-A7AA-214F6B40A3A0}" destId="{65E489B2-71BC-824F-9D90-C839292C9799}" srcOrd="0" destOrd="0" presId="urn:microsoft.com/office/officeart/2005/8/layout/process1"/>
    <dgm:cxn modelId="{FF2E3162-2895-C740-9F43-1BE489821D5E}" type="presOf" srcId="{DC1FCF7F-851A-455E-BE07-C09DBA98CA81}" destId="{8AF72FC3-2EB8-B349-9611-2AA6A7BA8097}" srcOrd="0" destOrd="0" presId="urn:microsoft.com/office/officeart/2005/8/layout/process1"/>
    <dgm:cxn modelId="{BD02F079-D051-43EB-AD94-0450A2860D7A}" srcId="{A1CDE855-2A41-4EA7-B48B-353B3F2A024F}" destId="{E89D0604-7023-47D9-A7AA-214F6B40A3A0}" srcOrd="1" destOrd="0" parTransId="{12EB591A-5AA1-4BBF-B8DA-1A685E087965}" sibTransId="{DC1FCF7F-851A-455E-BE07-C09DBA98CA81}"/>
    <dgm:cxn modelId="{521EDABB-BF65-7D4F-A12E-90300296B336}" type="presOf" srcId="{57BF6C01-906F-440C-8C0B-9159A08773E8}" destId="{2821F469-14AC-8F49-A0B0-071D02F1B43A}" srcOrd="0" destOrd="0" presId="urn:microsoft.com/office/officeart/2005/8/layout/process1"/>
    <dgm:cxn modelId="{664A3BBF-631B-49B7-8140-F636BD6B4B46}" srcId="{A1CDE855-2A41-4EA7-B48B-353B3F2A024F}" destId="{0BD09602-6BDE-46F9-A167-E308F3E0DC81}" srcOrd="0" destOrd="0" parTransId="{FC8428B4-B546-4837-8BF0-0EC480AEA56D}" sibTransId="{57BF6C01-906F-440C-8C0B-9159A08773E8}"/>
    <dgm:cxn modelId="{077B83C1-5FE3-F441-A32A-0DE7E4178532}" type="presOf" srcId="{F4CF6AD1-8AD5-4028-97B9-55ECDAC114E9}" destId="{BE1DF6B5-E9DE-AE43-B656-6A11E411639B}" srcOrd="0" destOrd="0" presId="urn:microsoft.com/office/officeart/2005/8/layout/process1"/>
    <dgm:cxn modelId="{2167FED1-8C2B-9A40-8378-214013FC20BD}" type="presOf" srcId="{A1CDE855-2A41-4EA7-B48B-353B3F2A024F}" destId="{BABC2CCE-FB0A-174F-ABC5-C0D043B185DC}" srcOrd="0" destOrd="0" presId="urn:microsoft.com/office/officeart/2005/8/layout/process1"/>
    <dgm:cxn modelId="{046810E1-0720-4613-B236-7C8636F13705}" srcId="{A1CDE855-2A41-4EA7-B48B-353B3F2A024F}" destId="{F4CF6AD1-8AD5-4028-97B9-55ECDAC114E9}" srcOrd="2" destOrd="0" parTransId="{7FC76997-22FC-47ED-9B05-40C88F2B316D}" sibTransId="{B9ECD165-DD68-4D8D-BE07-0E232E72113D}"/>
    <dgm:cxn modelId="{D21A9DE5-28B7-7747-AE0C-2F4E3EE9B90A}" type="presOf" srcId="{DC1FCF7F-851A-455E-BE07-C09DBA98CA81}" destId="{12DDF808-4A35-C24A-8563-9FB31F445969}" srcOrd="1" destOrd="0" presId="urn:microsoft.com/office/officeart/2005/8/layout/process1"/>
    <dgm:cxn modelId="{1BF149AE-C72F-724D-B359-D2969A000380}" type="presParOf" srcId="{BABC2CCE-FB0A-174F-ABC5-C0D043B185DC}" destId="{7792E822-7E36-914C-9967-5C9C66659A49}" srcOrd="0" destOrd="0" presId="urn:microsoft.com/office/officeart/2005/8/layout/process1"/>
    <dgm:cxn modelId="{DC1C2A3D-B3E5-E741-BCCA-AEA2D5135828}" type="presParOf" srcId="{BABC2CCE-FB0A-174F-ABC5-C0D043B185DC}" destId="{2821F469-14AC-8F49-A0B0-071D02F1B43A}" srcOrd="1" destOrd="0" presId="urn:microsoft.com/office/officeart/2005/8/layout/process1"/>
    <dgm:cxn modelId="{C4BDFBED-C965-F34F-A664-5FEBDFF51460}" type="presParOf" srcId="{2821F469-14AC-8F49-A0B0-071D02F1B43A}" destId="{66DCC4EC-8751-554C-814C-77BD012D1FDF}" srcOrd="0" destOrd="0" presId="urn:microsoft.com/office/officeart/2005/8/layout/process1"/>
    <dgm:cxn modelId="{D389C592-B48F-9942-ABF5-5681D3A2F6C5}" type="presParOf" srcId="{BABC2CCE-FB0A-174F-ABC5-C0D043B185DC}" destId="{65E489B2-71BC-824F-9D90-C839292C9799}" srcOrd="2" destOrd="0" presId="urn:microsoft.com/office/officeart/2005/8/layout/process1"/>
    <dgm:cxn modelId="{90D67E42-D508-8E48-A9A3-29501249E609}" type="presParOf" srcId="{BABC2CCE-FB0A-174F-ABC5-C0D043B185DC}" destId="{8AF72FC3-2EB8-B349-9611-2AA6A7BA8097}" srcOrd="3" destOrd="0" presId="urn:microsoft.com/office/officeart/2005/8/layout/process1"/>
    <dgm:cxn modelId="{3ACA329A-3D33-8141-A7B6-E57DBB6EBB6E}" type="presParOf" srcId="{8AF72FC3-2EB8-B349-9611-2AA6A7BA8097}" destId="{12DDF808-4A35-C24A-8563-9FB31F445969}" srcOrd="0" destOrd="0" presId="urn:microsoft.com/office/officeart/2005/8/layout/process1"/>
    <dgm:cxn modelId="{133C29DA-FA3E-6644-9C54-357B939B99DA}" type="presParOf" srcId="{BABC2CCE-FB0A-174F-ABC5-C0D043B185DC}" destId="{BE1DF6B5-E9DE-AE43-B656-6A11E411639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5B88E5-BB0A-4060-AD8C-76600B7520B8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123E6F-F864-4AE4-BA1A-23C70670C6F1}">
      <dgm:prSet/>
      <dgm:spPr/>
      <dgm:t>
        <a:bodyPr/>
        <a:lstStyle/>
        <a:p>
          <a:r>
            <a:rPr lang="en-GB"/>
            <a:t>The chosen court must in principle hear the case (Art. 5); </a:t>
          </a:r>
          <a:endParaRPr lang="en-US"/>
        </a:p>
      </dgm:t>
    </dgm:pt>
    <dgm:pt modelId="{1EC05353-3087-4760-BC21-C9CD06B4D283}" type="parTrans" cxnId="{7685E4CF-D969-4197-9136-0C6DE77BA3B7}">
      <dgm:prSet/>
      <dgm:spPr/>
      <dgm:t>
        <a:bodyPr/>
        <a:lstStyle/>
        <a:p>
          <a:endParaRPr lang="en-US"/>
        </a:p>
      </dgm:t>
    </dgm:pt>
    <dgm:pt modelId="{B13B94CD-5D7A-4DFF-A5B8-D2141A286655}" type="sibTrans" cxnId="{7685E4CF-D969-4197-9136-0C6DE77BA3B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EF8C9C25-8220-4362-A32E-3EAD3921A89A}">
      <dgm:prSet/>
      <dgm:spPr/>
      <dgm:t>
        <a:bodyPr/>
        <a:lstStyle/>
        <a:p>
          <a:r>
            <a:rPr lang="en-GB"/>
            <a:t>Any court not chosen must in principle decline to hear the case (Art. 6); and </a:t>
          </a:r>
          <a:endParaRPr lang="en-US"/>
        </a:p>
      </dgm:t>
    </dgm:pt>
    <dgm:pt modelId="{5923DCE5-E878-4950-8A91-9750654B5F0E}" type="parTrans" cxnId="{6666482F-E6F8-4051-B4EC-B29F386CDC8B}">
      <dgm:prSet/>
      <dgm:spPr/>
      <dgm:t>
        <a:bodyPr/>
        <a:lstStyle/>
        <a:p>
          <a:endParaRPr lang="en-US"/>
        </a:p>
      </dgm:t>
    </dgm:pt>
    <dgm:pt modelId="{D3AAD601-D8C7-4B48-9292-C515FC8AC880}" type="sibTrans" cxnId="{6666482F-E6F8-4051-B4EC-B29F386CDC8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65327C37-7000-4F07-AA2A-D39A090E3DFE}">
      <dgm:prSet/>
      <dgm:spPr/>
      <dgm:t>
        <a:bodyPr/>
        <a:lstStyle/>
        <a:p>
          <a:r>
            <a:rPr lang="en-GB" dirty="0"/>
            <a:t>Any judgment rendered by the chosen court must be recognised and enforced in other Contracting States, except where a ground for refusal applies (Arts 8 and 9) </a:t>
          </a:r>
          <a:endParaRPr lang="en-US" dirty="0"/>
        </a:p>
      </dgm:t>
    </dgm:pt>
    <dgm:pt modelId="{16BC7B1D-FD9E-48F7-A243-9E6046D6C827}" type="parTrans" cxnId="{E5A229D7-0C1F-420F-8705-BE9BFEF1F205}">
      <dgm:prSet/>
      <dgm:spPr/>
      <dgm:t>
        <a:bodyPr/>
        <a:lstStyle/>
        <a:p>
          <a:endParaRPr lang="en-US"/>
        </a:p>
      </dgm:t>
    </dgm:pt>
    <dgm:pt modelId="{1409F972-BF58-40AC-93F2-F574AD4449F4}" type="sibTrans" cxnId="{E5A229D7-0C1F-420F-8705-BE9BFEF1F20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274C1BDC-B457-C94D-A62A-B3ED663AFDB7}" type="pres">
      <dgm:prSet presAssocID="{425B88E5-BB0A-4060-AD8C-76600B7520B8}" presName="Name0" presStyleCnt="0">
        <dgm:presLayoutVars>
          <dgm:animLvl val="lvl"/>
          <dgm:resizeHandles val="exact"/>
        </dgm:presLayoutVars>
      </dgm:prSet>
      <dgm:spPr/>
    </dgm:pt>
    <dgm:pt modelId="{CA5E887B-B6C3-9545-B55B-3743C8D23DC2}" type="pres">
      <dgm:prSet presAssocID="{E4123E6F-F864-4AE4-BA1A-23C70670C6F1}" presName="compositeNode" presStyleCnt="0">
        <dgm:presLayoutVars>
          <dgm:bulletEnabled val="1"/>
        </dgm:presLayoutVars>
      </dgm:prSet>
      <dgm:spPr/>
    </dgm:pt>
    <dgm:pt modelId="{0B809F5C-7416-D049-853E-D020B3C0FA03}" type="pres">
      <dgm:prSet presAssocID="{E4123E6F-F864-4AE4-BA1A-23C70670C6F1}" presName="bgRect" presStyleLbl="alignNode1" presStyleIdx="0" presStyleCnt="3"/>
      <dgm:spPr/>
    </dgm:pt>
    <dgm:pt modelId="{DCDD3F32-792F-6C4D-83C0-35C184551F06}" type="pres">
      <dgm:prSet presAssocID="{B13B94CD-5D7A-4DFF-A5B8-D2141A286655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2B2FA558-8381-5841-8DF8-B61F710B43E7}" type="pres">
      <dgm:prSet presAssocID="{E4123E6F-F864-4AE4-BA1A-23C70670C6F1}" presName="nodeRect" presStyleLbl="alignNode1" presStyleIdx="0" presStyleCnt="3">
        <dgm:presLayoutVars>
          <dgm:bulletEnabled val="1"/>
        </dgm:presLayoutVars>
      </dgm:prSet>
      <dgm:spPr/>
    </dgm:pt>
    <dgm:pt modelId="{AB4952E4-8A04-6A49-8C8E-82A3D9F69FF9}" type="pres">
      <dgm:prSet presAssocID="{B13B94CD-5D7A-4DFF-A5B8-D2141A286655}" presName="sibTrans" presStyleCnt="0"/>
      <dgm:spPr/>
    </dgm:pt>
    <dgm:pt modelId="{310E7DDA-FA95-994F-A474-9EA1031CF543}" type="pres">
      <dgm:prSet presAssocID="{EF8C9C25-8220-4362-A32E-3EAD3921A89A}" presName="compositeNode" presStyleCnt="0">
        <dgm:presLayoutVars>
          <dgm:bulletEnabled val="1"/>
        </dgm:presLayoutVars>
      </dgm:prSet>
      <dgm:spPr/>
    </dgm:pt>
    <dgm:pt modelId="{1AE285FF-C72D-ED44-BEDE-2859A523F38D}" type="pres">
      <dgm:prSet presAssocID="{EF8C9C25-8220-4362-A32E-3EAD3921A89A}" presName="bgRect" presStyleLbl="alignNode1" presStyleIdx="1" presStyleCnt="3"/>
      <dgm:spPr/>
    </dgm:pt>
    <dgm:pt modelId="{10519DB3-E88F-C646-B07D-060FF6928614}" type="pres">
      <dgm:prSet presAssocID="{D3AAD601-D8C7-4B48-9292-C515FC8AC880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829BA095-AF47-FE48-B50D-0CA3A488770B}" type="pres">
      <dgm:prSet presAssocID="{EF8C9C25-8220-4362-A32E-3EAD3921A89A}" presName="nodeRect" presStyleLbl="alignNode1" presStyleIdx="1" presStyleCnt="3">
        <dgm:presLayoutVars>
          <dgm:bulletEnabled val="1"/>
        </dgm:presLayoutVars>
      </dgm:prSet>
      <dgm:spPr/>
    </dgm:pt>
    <dgm:pt modelId="{94C3AA36-285E-224A-84D5-EBCCBBEB04C6}" type="pres">
      <dgm:prSet presAssocID="{D3AAD601-D8C7-4B48-9292-C515FC8AC880}" presName="sibTrans" presStyleCnt="0"/>
      <dgm:spPr/>
    </dgm:pt>
    <dgm:pt modelId="{6F9AEB70-94C0-A147-892C-F7ED28188435}" type="pres">
      <dgm:prSet presAssocID="{65327C37-7000-4F07-AA2A-D39A090E3DFE}" presName="compositeNode" presStyleCnt="0">
        <dgm:presLayoutVars>
          <dgm:bulletEnabled val="1"/>
        </dgm:presLayoutVars>
      </dgm:prSet>
      <dgm:spPr/>
    </dgm:pt>
    <dgm:pt modelId="{7D979DCA-8B30-5249-8B2F-9001241E50A0}" type="pres">
      <dgm:prSet presAssocID="{65327C37-7000-4F07-AA2A-D39A090E3DFE}" presName="bgRect" presStyleLbl="alignNode1" presStyleIdx="2" presStyleCnt="3"/>
      <dgm:spPr/>
    </dgm:pt>
    <dgm:pt modelId="{7CD195F7-AAEB-B848-8D76-3C358AB07981}" type="pres">
      <dgm:prSet presAssocID="{1409F972-BF58-40AC-93F2-F574AD4449F4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AA4F175A-5260-DD4A-8FF5-8C110A36F33B}" type="pres">
      <dgm:prSet presAssocID="{65327C37-7000-4F07-AA2A-D39A090E3DFE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B7E22623-253A-8D4E-B65E-A221273D8465}" type="presOf" srcId="{65327C37-7000-4F07-AA2A-D39A090E3DFE}" destId="{AA4F175A-5260-DD4A-8FF5-8C110A36F33B}" srcOrd="1" destOrd="0" presId="urn:microsoft.com/office/officeart/2016/7/layout/LinearBlockProcessNumbered"/>
    <dgm:cxn modelId="{114A7E27-F606-3B49-93CC-8BC47AAD9106}" type="presOf" srcId="{1409F972-BF58-40AC-93F2-F574AD4449F4}" destId="{7CD195F7-AAEB-B848-8D76-3C358AB07981}" srcOrd="0" destOrd="0" presId="urn:microsoft.com/office/officeart/2016/7/layout/LinearBlockProcessNumbered"/>
    <dgm:cxn modelId="{6666482F-E6F8-4051-B4EC-B29F386CDC8B}" srcId="{425B88E5-BB0A-4060-AD8C-76600B7520B8}" destId="{EF8C9C25-8220-4362-A32E-3EAD3921A89A}" srcOrd="1" destOrd="0" parTransId="{5923DCE5-E878-4950-8A91-9750654B5F0E}" sibTransId="{D3AAD601-D8C7-4B48-9292-C515FC8AC880}"/>
    <dgm:cxn modelId="{D5A9873B-D472-024E-ADD1-BD6CF3F2D4CD}" type="presOf" srcId="{E4123E6F-F864-4AE4-BA1A-23C70670C6F1}" destId="{0B809F5C-7416-D049-853E-D020B3C0FA03}" srcOrd="0" destOrd="0" presId="urn:microsoft.com/office/officeart/2016/7/layout/LinearBlockProcessNumbered"/>
    <dgm:cxn modelId="{E4E64644-2241-0347-8415-8500E0A09576}" type="presOf" srcId="{EF8C9C25-8220-4362-A32E-3EAD3921A89A}" destId="{829BA095-AF47-FE48-B50D-0CA3A488770B}" srcOrd="1" destOrd="0" presId="urn:microsoft.com/office/officeart/2016/7/layout/LinearBlockProcessNumbered"/>
    <dgm:cxn modelId="{1813184B-7C6F-D745-BA0B-5B0435458ABC}" type="presOf" srcId="{D3AAD601-D8C7-4B48-9292-C515FC8AC880}" destId="{10519DB3-E88F-C646-B07D-060FF6928614}" srcOrd="0" destOrd="0" presId="urn:microsoft.com/office/officeart/2016/7/layout/LinearBlockProcessNumbered"/>
    <dgm:cxn modelId="{F4ED4E77-AAC6-AE48-ABB1-959A4D2237D2}" type="presOf" srcId="{425B88E5-BB0A-4060-AD8C-76600B7520B8}" destId="{274C1BDC-B457-C94D-A62A-B3ED663AFDB7}" srcOrd="0" destOrd="0" presId="urn:microsoft.com/office/officeart/2016/7/layout/LinearBlockProcessNumbered"/>
    <dgm:cxn modelId="{EE065497-D0CD-6849-9303-21070C4411BB}" type="presOf" srcId="{B13B94CD-5D7A-4DFF-A5B8-D2141A286655}" destId="{DCDD3F32-792F-6C4D-83C0-35C184551F06}" srcOrd="0" destOrd="0" presId="urn:microsoft.com/office/officeart/2016/7/layout/LinearBlockProcessNumbered"/>
    <dgm:cxn modelId="{FA6348A3-FBA6-FE41-9EDA-F6D24716B28D}" type="presOf" srcId="{E4123E6F-F864-4AE4-BA1A-23C70670C6F1}" destId="{2B2FA558-8381-5841-8DF8-B61F710B43E7}" srcOrd="1" destOrd="0" presId="urn:microsoft.com/office/officeart/2016/7/layout/LinearBlockProcessNumbered"/>
    <dgm:cxn modelId="{99A987B3-A561-3746-94E8-3DE06D24D98B}" type="presOf" srcId="{EF8C9C25-8220-4362-A32E-3EAD3921A89A}" destId="{1AE285FF-C72D-ED44-BEDE-2859A523F38D}" srcOrd="0" destOrd="0" presId="urn:microsoft.com/office/officeart/2016/7/layout/LinearBlockProcessNumbered"/>
    <dgm:cxn modelId="{7685E4CF-D969-4197-9136-0C6DE77BA3B7}" srcId="{425B88E5-BB0A-4060-AD8C-76600B7520B8}" destId="{E4123E6F-F864-4AE4-BA1A-23C70670C6F1}" srcOrd="0" destOrd="0" parTransId="{1EC05353-3087-4760-BC21-C9CD06B4D283}" sibTransId="{B13B94CD-5D7A-4DFF-A5B8-D2141A286655}"/>
    <dgm:cxn modelId="{E5A229D7-0C1F-420F-8705-BE9BFEF1F205}" srcId="{425B88E5-BB0A-4060-AD8C-76600B7520B8}" destId="{65327C37-7000-4F07-AA2A-D39A090E3DFE}" srcOrd="2" destOrd="0" parTransId="{16BC7B1D-FD9E-48F7-A243-9E6046D6C827}" sibTransId="{1409F972-BF58-40AC-93F2-F574AD4449F4}"/>
    <dgm:cxn modelId="{014ECCE5-0FFB-8947-B826-3D5DAD651F49}" type="presOf" srcId="{65327C37-7000-4F07-AA2A-D39A090E3DFE}" destId="{7D979DCA-8B30-5249-8B2F-9001241E50A0}" srcOrd="0" destOrd="0" presId="urn:microsoft.com/office/officeart/2016/7/layout/LinearBlockProcessNumbered"/>
    <dgm:cxn modelId="{60689337-5AD3-FE41-BEFB-ABFB895C386E}" type="presParOf" srcId="{274C1BDC-B457-C94D-A62A-B3ED663AFDB7}" destId="{CA5E887B-B6C3-9545-B55B-3743C8D23DC2}" srcOrd="0" destOrd="0" presId="urn:microsoft.com/office/officeart/2016/7/layout/LinearBlockProcessNumbered"/>
    <dgm:cxn modelId="{7E9CD32D-51EB-2F40-B465-B78D008C94F6}" type="presParOf" srcId="{CA5E887B-B6C3-9545-B55B-3743C8D23DC2}" destId="{0B809F5C-7416-D049-853E-D020B3C0FA03}" srcOrd="0" destOrd="0" presId="urn:microsoft.com/office/officeart/2016/7/layout/LinearBlockProcessNumbered"/>
    <dgm:cxn modelId="{F88B38E8-BD90-834A-BEC0-39B0CD2C630B}" type="presParOf" srcId="{CA5E887B-B6C3-9545-B55B-3743C8D23DC2}" destId="{DCDD3F32-792F-6C4D-83C0-35C184551F06}" srcOrd="1" destOrd="0" presId="urn:microsoft.com/office/officeart/2016/7/layout/LinearBlockProcessNumbered"/>
    <dgm:cxn modelId="{720B580A-2593-DB42-A971-C657482F950A}" type="presParOf" srcId="{CA5E887B-B6C3-9545-B55B-3743C8D23DC2}" destId="{2B2FA558-8381-5841-8DF8-B61F710B43E7}" srcOrd="2" destOrd="0" presId="urn:microsoft.com/office/officeart/2016/7/layout/LinearBlockProcessNumbered"/>
    <dgm:cxn modelId="{6C5CA84B-8BC1-6546-94D0-EB763DEB4B24}" type="presParOf" srcId="{274C1BDC-B457-C94D-A62A-B3ED663AFDB7}" destId="{AB4952E4-8A04-6A49-8C8E-82A3D9F69FF9}" srcOrd="1" destOrd="0" presId="urn:microsoft.com/office/officeart/2016/7/layout/LinearBlockProcessNumbered"/>
    <dgm:cxn modelId="{E7913494-1ABD-574E-A931-E9A6C09AC6CA}" type="presParOf" srcId="{274C1BDC-B457-C94D-A62A-B3ED663AFDB7}" destId="{310E7DDA-FA95-994F-A474-9EA1031CF543}" srcOrd="2" destOrd="0" presId="urn:microsoft.com/office/officeart/2016/7/layout/LinearBlockProcessNumbered"/>
    <dgm:cxn modelId="{7EBA4E2C-6859-5A47-BA42-03B8AF67279E}" type="presParOf" srcId="{310E7DDA-FA95-994F-A474-9EA1031CF543}" destId="{1AE285FF-C72D-ED44-BEDE-2859A523F38D}" srcOrd="0" destOrd="0" presId="urn:microsoft.com/office/officeart/2016/7/layout/LinearBlockProcessNumbered"/>
    <dgm:cxn modelId="{56BB118F-3AAE-CD4E-9133-FFA3D9AB5599}" type="presParOf" srcId="{310E7DDA-FA95-994F-A474-9EA1031CF543}" destId="{10519DB3-E88F-C646-B07D-060FF6928614}" srcOrd="1" destOrd="0" presId="urn:microsoft.com/office/officeart/2016/7/layout/LinearBlockProcessNumbered"/>
    <dgm:cxn modelId="{8778A0B8-062B-E645-96E6-F0B1330F91CD}" type="presParOf" srcId="{310E7DDA-FA95-994F-A474-9EA1031CF543}" destId="{829BA095-AF47-FE48-B50D-0CA3A488770B}" srcOrd="2" destOrd="0" presId="urn:microsoft.com/office/officeart/2016/7/layout/LinearBlockProcessNumbered"/>
    <dgm:cxn modelId="{ADD8D3F9-A199-FE4D-B062-30B8133713E3}" type="presParOf" srcId="{274C1BDC-B457-C94D-A62A-B3ED663AFDB7}" destId="{94C3AA36-285E-224A-84D5-EBCCBBEB04C6}" srcOrd="3" destOrd="0" presId="urn:microsoft.com/office/officeart/2016/7/layout/LinearBlockProcessNumbered"/>
    <dgm:cxn modelId="{43B98ED9-042D-914C-85E0-9F86350396DF}" type="presParOf" srcId="{274C1BDC-B457-C94D-A62A-B3ED663AFDB7}" destId="{6F9AEB70-94C0-A147-892C-F7ED28188435}" srcOrd="4" destOrd="0" presId="urn:microsoft.com/office/officeart/2016/7/layout/LinearBlockProcessNumbered"/>
    <dgm:cxn modelId="{B3B140A9-D3C8-7147-976B-420CB9AA8984}" type="presParOf" srcId="{6F9AEB70-94C0-A147-892C-F7ED28188435}" destId="{7D979DCA-8B30-5249-8B2F-9001241E50A0}" srcOrd="0" destOrd="0" presId="urn:microsoft.com/office/officeart/2016/7/layout/LinearBlockProcessNumbered"/>
    <dgm:cxn modelId="{F0957513-FDB3-3144-BF39-DE03ED9A106D}" type="presParOf" srcId="{6F9AEB70-94C0-A147-892C-F7ED28188435}" destId="{7CD195F7-AAEB-B848-8D76-3C358AB07981}" srcOrd="1" destOrd="0" presId="urn:microsoft.com/office/officeart/2016/7/layout/LinearBlockProcessNumbered"/>
    <dgm:cxn modelId="{221F3160-D504-3C46-8D5E-BE08B24BCE58}" type="presParOf" srcId="{6F9AEB70-94C0-A147-892C-F7ED28188435}" destId="{AA4F175A-5260-DD4A-8FF5-8C110A36F33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994184-3467-4785-B48E-8656815904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3ACEC3D-1D24-4C37-8D51-31A1F78C18B9}">
      <dgm:prSet/>
      <dgm:spPr/>
      <dgm:t>
        <a:bodyPr/>
        <a:lstStyle/>
        <a:p>
          <a:r>
            <a:rPr lang="en-GB"/>
            <a:t>Only exclusive choice of court agreement. </a:t>
          </a:r>
          <a:endParaRPr lang="en-US"/>
        </a:p>
      </dgm:t>
    </dgm:pt>
    <dgm:pt modelId="{6B57A577-0DE4-48A9-BE47-67021FD48D7B}" type="parTrans" cxnId="{09D1A7EF-92F5-45B7-8FEC-C79ECDF29068}">
      <dgm:prSet/>
      <dgm:spPr/>
      <dgm:t>
        <a:bodyPr/>
        <a:lstStyle/>
        <a:p>
          <a:endParaRPr lang="en-US"/>
        </a:p>
      </dgm:t>
    </dgm:pt>
    <dgm:pt modelId="{6CBA2318-326B-40BE-9C64-307CB93D1574}" type="sibTrans" cxnId="{09D1A7EF-92F5-45B7-8FEC-C79ECDF29068}">
      <dgm:prSet/>
      <dgm:spPr/>
      <dgm:t>
        <a:bodyPr/>
        <a:lstStyle/>
        <a:p>
          <a:endParaRPr lang="en-US"/>
        </a:p>
      </dgm:t>
    </dgm:pt>
    <dgm:pt modelId="{D7214841-B373-4A11-A60F-BCD5BCD3EF6E}">
      <dgm:prSet/>
      <dgm:spPr/>
      <dgm:t>
        <a:bodyPr/>
        <a:lstStyle/>
        <a:p>
          <a:r>
            <a:rPr lang="en-GB"/>
            <a:t>Only judgments in civil and commercial matters</a:t>
          </a:r>
          <a:endParaRPr lang="en-US"/>
        </a:p>
      </dgm:t>
    </dgm:pt>
    <dgm:pt modelId="{951E3999-C83B-45D5-BF2A-4EE13F897CA3}" type="parTrans" cxnId="{99D0DD4A-9E18-434B-9D86-E4590F094A27}">
      <dgm:prSet/>
      <dgm:spPr/>
      <dgm:t>
        <a:bodyPr/>
        <a:lstStyle/>
        <a:p>
          <a:endParaRPr lang="en-US"/>
        </a:p>
      </dgm:t>
    </dgm:pt>
    <dgm:pt modelId="{35EA9DF0-3E92-4455-8754-B82294D4C753}" type="sibTrans" cxnId="{99D0DD4A-9E18-434B-9D86-E4590F094A27}">
      <dgm:prSet/>
      <dgm:spPr/>
      <dgm:t>
        <a:bodyPr/>
        <a:lstStyle/>
        <a:p>
          <a:endParaRPr lang="en-US"/>
        </a:p>
      </dgm:t>
    </dgm:pt>
    <dgm:pt modelId="{9C0CE5FC-E552-4F77-9404-8B01AFFE4CAB}">
      <dgm:prSet/>
      <dgm:spPr/>
      <dgm:t>
        <a:bodyPr/>
        <a:lstStyle/>
        <a:p>
          <a:r>
            <a:rPr lang="en-GB" dirty="0"/>
            <a:t>Excluded: family law, wills and succession, insolvency and arbitration but also consumer, employment and insurance matters, rights </a:t>
          </a:r>
          <a:r>
            <a:rPr lang="en-GB" i="1" dirty="0"/>
            <a:t>in rem</a:t>
          </a:r>
          <a:r>
            <a:rPr lang="en-GB" dirty="0"/>
            <a:t> in land, and company law matters.</a:t>
          </a:r>
          <a:endParaRPr lang="en-US" dirty="0"/>
        </a:p>
      </dgm:t>
    </dgm:pt>
    <dgm:pt modelId="{FF4BE242-7A22-42CC-8C9E-46E313E457AF}" type="parTrans" cxnId="{F63ADEBE-6081-4CC7-8330-178A2B94D8A4}">
      <dgm:prSet/>
      <dgm:spPr/>
      <dgm:t>
        <a:bodyPr/>
        <a:lstStyle/>
        <a:p>
          <a:endParaRPr lang="en-US"/>
        </a:p>
      </dgm:t>
    </dgm:pt>
    <dgm:pt modelId="{9E7F63D2-3B4E-472A-A783-58CBBF118402}" type="sibTrans" cxnId="{F63ADEBE-6081-4CC7-8330-178A2B94D8A4}">
      <dgm:prSet/>
      <dgm:spPr/>
      <dgm:t>
        <a:bodyPr/>
        <a:lstStyle/>
        <a:p>
          <a:endParaRPr lang="en-US"/>
        </a:p>
      </dgm:t>
    </dgm:pt>
    <dgm:pt modelId="{559E40BC-D217-4F0C-881A-050BDD8F1034}">
      <dgm:prSet/>
      <dgm:spPr/>
      <dgm:t>
        <a:bodyPr/>
        <a:lstStyle/>
        <a:p>
          <a:r>
            <a:rPr lang="en-GB" u="sng" dirty="0"/>
            <a:t>Default judgments are covered </a:t>
          </a:r>
          <a:r>
            <a:rPr lang="en-GB" dirty="0"/>
            <a:t>as well as costs determination and non-money judgments, but interim protective measures or procedural rulings are not</a:t>
          </a:r>
          <a:endParaRPr lang="en-US" dirty="0"/>
        </a:p>
      </dgm:t>
    </dgm:pt>
    <dgm:pt modelId="{F5318AFC-A7E4-478A-9E0E-E77CF012E6A1}" type="parTrans" cxnId="{7735B692-3425-402E-8C72-F5528E063403}">
      <dgm:prSet/>
      <dgm:spPr/>
      <dgm:t>
        <a:bodyPr/>
        <a:lstStyle/>
        <a:p>
          <a:endParaRPr lang="en-US"/>
        </a:p>
      </dgm:t>
    </dgm:pt>
    <dgm:pt modelId="{DB076F93-ECC9-4AC0-B794-66A9EC764122}" type="sibTrans" cxnId="{7735B692-3425-402E-8C72-F5528E063403}">
      <dgm:prSet/>
      <dgm:spPr/>
      <dgm:t>
        <a:bodyPr/>
        <a:lstStyle/>
        <a:p>
          <a:endParaRPr lang="en-US"/>
        </a:p>
      </dgm:t>
    </dgm:pt>
    <dgm:pt modelId="{ECFD42C9-B33B-4281-AA1D-1D0FFE989E73}" type="pres">
      <dgm:prSet presAssocID="{6A994184-3467-4785-B48E-86568159042A}" presName="root" presStyleCnt="0">
        <dgm:presLayoutVars>
          <dgm:dir/>
          <dgm:resizeHandles val="exact"/>
        </dgm:presLayoutVars>
      </dgm:prSet>
      <dgm:spPr/>
    </dgm:pt>
    <dgm:pt modelId="{0FE9E6A4-985D-4181-8CFB-29CACCBB6DE5}" type="pres">
      <dgm:prSet presAssocID="{13ACEC3D-1D24-4C37-8D51-31A1F78C18B9}" presName="compNode" presStyleCnt="0"/>
      <dgm:spPr/>
    </dgm:pt>
    <dgm:pt modelId="{4A9855AB-B86E-4324-A71B-14E7AD6385A2}" type="pres">
      <dgm:prSet presAssocID="{13ACEC3D-1D24-4C37-8D51-31A1F78C18B9}" presName="bgRect" presStyleLbl="bgShp" presStyleIdx="0" presStyleCnt="4"/>
      <dgm:spPr/>
    </dgm:pt>
    <dgm:pt modelId="{56CAF0A6-A644-4F57-9FD9-835ACD7EA7D6}" type="pres">
      <dgm:prSet presAssocID="{13ACEC3D-1D24-4C37-8D51-31A1F78C18B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A212BA38-AEF5-4706-A3E2-3FE5EC37E2A7}" type="pres">
      <dgm:prSet presAssocID="{13ACEC3D-1D24-4C37-8D51-31A1F78C18B9}" presName="spaceRect" presStyleCnt="0"/>
      <dgm:spPr/>
    </dgm:pt>
    <dgm:pt modelId="{F425DB56-BC54-4D5C-966E-747DCB523E15}" type="pres">
      <dgm:prSet presAssocID="{13ACEC3D-1D24-4C37-8D51-31A1F78C18B9}" presName="parTx" presStyleLbl="revTx" presStyleIdx="0" presStyleCnt="4">
        <dgm:presLayoutVars>
          <dgm:chMax val="0"/>
          <dgm:chPref val="0"/>
        </dgm:presLayoutVars>
      </dgm:prSet>
      <dgm:spPr/>
    </dgm:pt>
    <dgm:pt modelId="{0F2A2CC3-5689-433D-A0DD-4A89453915E2}" type="pres">
      <dgm:prSet presAssocID="{6CBA2318-326B-40BE-9C64-307CB93D1574}" presName="sibTrans" presStyleCnt="0"/>
      <dgm:spPr/>
    </dgm:pt>
    <dgm:pt modelId="{159D6C44-6EA2-4F55-B0CD-5F1B93E7192D}" type="pres">
      <dgm:prSet presAssocID="{D7214841-B373-4A11-A60F-BCD5BCD3EF6E}" presName="compNode" presStyleCnt="0"/>
      <dgm:spPr/>
    </dgm:pt>
    <dgm:pt modelId="{225C2C05-DCA8-4026-AE10-AD0829CEE92E}" type="pres">
      <dgm:prSet presAssocID="{D7214841-B373-4A11-A60F-BCD5BCD3EF6E}" presName="bgRect" presStyleLbl="bgShp" presStyleIdx="1" presStyleCnt="4"/>
      <dgm:spPr/>
    </dgm:pt>
    <dgm:pt modelId="{B6C67F62-D6AD-4A31-A743-A5FDB39F3C06}" type="pres">
      <dgm:prSet presAssocID="{D7214841-B373-4A11-A60F-BCD5BCD3EF6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597B21BB-700B-47EC-AAB7-ABEB5BA437A9}" type="pres">
      <dgm:prSet presAssocID="{D7214841-B373-4A11-A60F-BCD5BCD3EF6E}" presName="spaceRect" presStyleCnt="0"/>
      <dgm:spPr/>
    </dgm:pt>
    <dgm:pt modelId="{7623C2BD-ACC7-47F3-A948-B0F98D783375}" type="pres">
      <dgm:prSet presAssocID="{D7214841-B373-4A11-A60F-BCD5BCD3EF6E}" presName="parTx" presStyleLbl="revTx" presStyleIdx="1" presStyleCnt="4">
        <dgm:presLayoutVars>
          <dgm:chMax val="0"/>
          <dgm:chPref val="0"/>
        </dgm:presLayoutVars>
      </dgm:prSet>
      <dgm:spPr/>
    </dgm:pt>
    <dgm:pt modelId="{1AF3AA34-6838-4F10-9D41-BD5206BB69DA}" type="pres">
      <dgm:prSet presAssocID="{35EA9DF0-3E92-4455-8754-B82294D4C753}" presName="sibTrans" presStyleCnt="0"/>
      <dgm:spPr/>
    </dgm:pt>
    <dgm:pt modelId="{812293F4-25C2-4EEB-A574-F88F19E347E0}" type="pres">
      <dgm:prSet presAssocID="{9C0CE5FC-E552-4F77-9404-8B01AFFE4CAB}" presName="compNode" presStyleCnt="0"/>
      <dgm:spPr/>
    </dgm:pt>
    <dgm:pt modelId="{51600131-6C96-4B71-8B12-A032C57B1900}" type="pres">
      <dgm:prSet presAssocID="{9C0CE5FC-E552-4F77-9404-8B01AFFE4CAB}" presName="bgRect" presStyleLbl="bgShp" presStyleIdx="2" presStyleCnt="4"/>
      <dgm:spPr/>
    </dgm:pt>
    <dgm:pt modelId="{4551BBF0-8752-4D22-93DC-6344D72D6F0C}" type="pres">
      <dgm:prSet presAssocID="{9C0CE5FC-E552-4F77-9404-8B01AFFE4CA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C8CF28AB-4F57-4DD9-A8D2-5FCE4C13CCBE}" type="pres">
      <dgm:prSet presAssocID="{9C0CE5FC-E552-4F77-9404-8B01AFFE4CAB}" presName="spaceRect" presStyleCnt="0"/>
      <dgm:spPr/>
    </dgm:pt>
    <dgm:pt modelId="{431918E3-F7B9-488F-98A1-569BC1E62956}" type="pres">
      <dgm:prSet presAssocID="{9C0CE5FC-E552-4F77-9404-8B01AFFE4CAB}" presName="parTx" presStyleLbl="revTx" presStyleIdx="2" presStyleCnt="4">
        <dgm:presLayoutVars>
          <dgm:chMax val="0"/>
          <dgm:chPref val="0"/>
        </dgm:presLayoutVars>
      </dgm:prSet>
      <dgm:spPr/>
    </dgm:pt>
    <dgm:pt modelId="{A09F95BF-5064-4B05-9F5C-01384025CB2F}" type="pres">
      <dgm:prSet presAssocID="{9E7F63D2-3B4E-472A-A783-58CBBF118402}" presName="sibTrans" presStyleCnt="0"/>
      <dgm:spPr/>
    </dgm:pt>
    <dgm:pt modelId="{5804C441-7F33-42D4-83D2-066C6CBCF819}" type="pres">
      <dgm:prSet presAssocID="{559E40BC-D217-4F0C-881A-050BDD8F1034}" presName="compNode" presStyleCnt="0"/>
      <dgm:spPr/>
    </dgm:pt>
    <dgm:pt modelId="{673DF79E-4876-4B38-A06F-8C9909C581C9}" type="pres">
      <dgm:prSet presAssocID="{559E40BC-D217-4F0C-881A-050BDD8F1034}" presName="bgRect" presStyleLbl="bgShp" presStyleIdx="3" presStyleCnt="4"/>
      <dgm:spPr/>
    </dgm:pt>
    <dgm:pt modelId="{161F85A2-F64A-4B2A-8091-CC0A449788C8}" type="pres">
      <dgm:prSet presAssocID="{559E40BC-D217-4F0C-881A-050BDD8F103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A3198E8-A648-4A6B-B9D1-89E9480DBD02}" type="pres">
      <dgm:prSet presAssocID="{559E40BC-D217-4F0C-881A-050BDD8F1034}" presName="spaceRect" presStyleCnt="0"/>
      <dgm:spPr/>
    </dgm:pt>
    <dgm:pt modelId="{3B93C2C7-E74D-493C-91C3-D8B516B11F1F}" type="pres">
      <dgm:prSet presAssocID="{559E40BC-D217-4F0C-881A-050BDD8F103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9D0DD4A-9E18-434B-9D86-E4590F094A27}" srcId="{6A994184-3467-4785-B48E-86568159042A}" destId="{D7214841-B373-4A11-A60F-BCD5BCD3EF6E}" srcOrd="1" destOrd="0" parTransId="{951E3999-C83B-45D5-BF2A-4EE13F897CA3}" sibTransId="{35EA9DF0-3E92-4455-8754-B82294D4C753}"/>
    <dgm:cxn modelId="{7735B692-3425-402E-8C72-F5528E063403}" srcId="{6A994184-3467-4785-B48E-86568159042A}" destId="{559E40BC-D217-4F0C-881A-050BDD8F1034}" srcOrd="3" destOrd="0" parTransId="{F5318AFC-A7E4-478A-9E0E-E77CF012E6A1}" sibTransId="{DB076F93-ECC9-4AC0-B794-66A9EC764122}"/>
    <dgm:cxn modelId="{A619AF96-1518-4F6B-8CB7-659CC6C77680}" type="presOf" srcId="{6A994184-3467-4785-B48E-86568159042A}" destId="{ECFD42C9-B33B-4281-AA1D-1D0FFE989E73}" srcOrd="0" destOrd="0" presId="urn:microsoft.com/office/officeart/2018/2/layout/IconVerticalSolidList"/>
    <dgm:cxn modelId="{F63ADEBE-6081-4CC7-8330-178A2B94D8A4}" srcId="{6A994184-3467-4785-B48E-86568159042A}" destId="{9C0CE5FC-E552-4F77-9404-8B01AFFE4CAB}" srcOrd="2" destOrd="0" parTransId="{FF4BE242-7A22-42CC-8C9E-46E313E457AF}" sibTransId="{9E7F63D2-3B4E-472A-A783-58CBBF118402}"/>
    <dgm:cxn modelId="{41F569EF-21E0-480E-ADEE-5F74042E3AF9}" type="presOf" srcId="{9C0CE5FC-E552-4F77-9404-8B01AFFE4CAB}" destId="{431918E3-F7B9-488F-98A1-569BC1E62956}" srcOrd="0" destOrd="0" presId="urn:microsoft.com/office/officeart/2018/2/layout/IconVerticalSolidList"/>
    <dgm:cxn modelId="{09D1A7EF-92F5-45B7-8FEC-C79ECDF29068}" srcId="{6A994184-3467-4785-B48E-86568159042A}" destId="{13ACEC3D-1D24-4C37-8D51-31A1F78C18B9}" srcOrd="0" destOrd="0" parTransId="{6B57A577-0DE4-48A9-BE47-67021FD48D7B}" sibTransId="{6CBA2318-326B-40BE-9C64-307CB93D1574}"/>
    <dgm:cxn modelId="{912BA1F3-8573-4BC3-ABCB-F6B299BF061E}" type="presOf" srcId="{13ACEC3D-1D24-4C37-8D51-31A1F78C18B9}" destId="{F425DB56-BC54-4D5C-966E-747DCB523E15}" srcOrd="0" destOrd="0" presId="urn:microsoft.com/office/officeart/2018/2/layout/IconVerticalSolidList"/>
    <dgm:cxn modelId="{023E85F4-3B9F-40B6-8277-596C47B8EB4B}" type="presOf" srcId="{D7214841-B373-4A11-A60F-BCD5BCD3EF6E}" destId="{7623C2BD-ACC7-47F3-A948-B0F98D783375}" srcOrd="0" destOrd="0" presId="urn:microsoft.com/office/officeart/2018/2/layout/IconVerticalSolidList"/>
    <dgm:cxn modelId="{B79CEBFF-3C4D-4814-A9FA-A14DA7EC551F}" type="presOf" srcId="{559E40BC-D217-4F0C-881A-050BDD8F1034}" destId="{3B93C2C7-E74D-493C-91C3-D8B516B11F1F}" srcOrd="0" destOrd="0" presId="urn:microsoft.com/office/officeart/2018/2/layout/IconVerticalSolidList"/>
    <dgm:cxn modelId="{E445067F-190B-42E1-9635-996E06584F13}" type="presParOf" srcId="{ECFD42C9-B33B-4281-AA1D-1D0FFE989E73}" destId="{0FE9E6A4-985D-4181-8CFB-29CACCBB6DE5}" srcOrd="0" destOrd="0" presId="urn:microsoft.com/office/officeart/2018/2/layout/IconVerticalSolidList"/>
    <dgm:cxn modelId="{E560AF5A-8FFC-47FF-86BC-F841E8633FCF}" type="presParOf" srcId="{0FE9E6A4-985D-4181-8CFB-29CACCBB6DE5}" destId="{4A9855AB-B86E-4324-A71B-14E7AD6385A2}" srcOrd="0" destOrd="0" presId="urn:microsoft.com/office/officeart/2018/2/layout/IconVerticalSolidList"/>
    <dgm:cxn modelId="{20708801-AB5F-4D9D-9365-CD92716E22FF}" type="presParOf" srcId="{0FE9E6A4-985D-4181-8CFB-29CACCBB6DE5}" destId="{56CAF0A6-A644-4F57-9FD9-835ACD7EA7D6}" srcOrd="1" destOrd="0" presId="urn:microsoft.com/office/officeart/2018/2/layout/IconVerticalSolidList"/>
    <dgm:cxn modelId="{0BD92EA8-54AA-4944-8AE4-7EBD86E7335C}" type="presParOf" srcId="{0FE9E6A4-985D-4181-8CFB-29CACCBB6DE5}" destId="{A212BA38-AEF5-4706-A3E2-3FE5EC37E2A7}" srcOrd="2" destOrd="0" presId="urn:microsoft.com/office/officeart/2018/2/layout/IconVerticalSolidList"/>
    <dgm:cxn modelId="{FC456B2F-FDCF-4247-A004-A50FDF28CE0E}" type="presParOf" srcId="{0FE9E6A4-985D-4181-8CFB-29CACCBB6DE5}" destId="{F425DB56-BC54-4D5C-966E-747DCB523E15}" srcOrd="3" destOrd="0" presId="urn:microsoft.com/office/officeart/2018/2/layout/IconVerticalSolidList"/>
    <dgm:cxn modelId="{5E8EFF22-5B6A-4EAE-ADB9-9C601FEEA927}" type="presParOf" srcId="{ECFD42C9-B33B-4281-AA1D-1D0FFE989E73}" destId="{0F2A2CC3-5689-433D-A0DD-4A89453915E2}" srcOrd="1" destOrd="0" presId="urn:microsoft.com/office/officeart/2018/2/layout/IconVerticalSolidList"/>
    <dgm:cxn modelId="{892D9239-265B-4081-87A0-DA00A3BCC941}" type="presParOf" srcId="{ECFD42C9-B33B-4281-AA1D-1D0FFE989E73}" destId="{159D6C44-6EA2-4F55-B0CD-5F1B93E7192D}" srcOrd="2" destOrd="0" presId="urn:microsoft.com/office/officeart/2018/2/layout/IconVerticalSolidList"/>
    <dgm:cxn modelId="{AD9BFCDE-65EF-4EEA-976A-B1E39A0C177B}" type="presParOf" srcId="{159D6C44-6EA2-4F55-B0CD-5F1B93E7192D}" destId="{225C2C05-DCA8-4026-AE10-AD0829CEE92E}" srcOrd="0" destOrd="0" presId="urn:microsoft.com/office/officeart/2018/2/layout/IconVerticalSolidList"/>
    <dgm:cxn modelId="{602E5833-4E8C-4F64-B045-CC96C88090B6}" type="presParOf" srcId="{159D6C44-6EA2-4F55-B0CD-5F1B93E7192D}" destId="{B6C67F62-D6AD-4A31-A743-A5FDB39F3C06}" srcOrd="1" destOrd="0" presId="urn:microsoft.com/office/officeart/2018/2/layout/IconVerticalSolidList"/>
    <dgm:cxn modelId="{93CBDB9D-327A-4C10-9764-076E273EE318}" type="presParOf" srcId="{159D6C44-6EA2-4F55-B0CD-5F1B93E7192D}" destId="{597B21BB-700B-47EC-AAB7-ABEB5BA437A9}" srcOrd="2" destOrd="0" presId="urn:microsoft.com/office/officeart/2018/2/layout/IconVerticalSolidList"/>
    <dgm:cxn modelId="{66BD90E2-9232-4B8A-9F4E-159D6BBB5584}" type="presParOf" srcId="{159D6C44-6EA2-4F55-B0CD-5F1B93E7192D}" destId="{7623C2BD-ACC7-47F3-A948-B0F98D783375}" srcOrd="3" destOrd="0" presId="urn:microsoft.com/office/officeart/2018/2/layout/IconVerticalSolidList"/>
    <dgm:cxn modelId="{A0F74A94-4BFD-4F00-8C5B-096A6FE053D8}" type="presParOf" srcId="{ECFD42C9-B33B-4281-AA1D-1D0FFE989E73}" destId="{1AF3AA34-6838-4F10-9D41-BD5206BB69DA}" srcOrd="3" destOrd="0" presId="urn:microsoft.com/office/officeart/2018/2/layout/IconVerticalSolidList"/>
    <dgm:cxn modelId="{3E4B1A7F-F0BC-43CB-9CC2-6158E0050014}" type="presParOf" srcId="{ECFD42C9-B33B-4281-AA1D-1D0FFE989E73}" destId="{812293F4-25C2-4EEB-A574-F88F19E347E0}" srcOrd="4" destOrd="0" presId="urn:microsoft.com/office/officeart/2018/2/layout/IconVerticalSolidList"/>
    <dgm:cxn modelId="{062CC2AC-55FB-48D6-AE1D-56D4B55BC6A3}" type="presParOf" srcId="{812293F4-25C2-4EEB-A574-F88F19E347E0}" destId="{51600131-6C96-4B71-8B12-A032C57B1900}" srcOrd="0" destOrd="0" presId="urn:microsoft.com/office/officeart/2018/2/layout/IconVerticalSolidList"/>
    <dgm:cxn modelId="{2A4E292B-B17A-4933-B46D-BA8E11220BFF}" type="presParOf" srcId="{812293F4-25C2-4EEB-A574-F88F19E347E0}" destId="{4551BBF0-8752-4D22-93DC-6344D72D6F0C}" srcOrd="1" destOrd="0" presId="urn:microsoft.com/office/officeart/2018/2/layout/IconVerticalSolidList"/>
    <dgm:cxn modelId="{26B3953B-2639-4EF7-B01C-A761D1A1959A}" type="presParOf" srcId="{812293F4-25C2-4EEB-A574-F88F19E347E0}" destId="{C8CF28AB-4F57-4DD9-A8D2-5FCE4C13CCBE}" srcOrd="2" destOrd="0" presId="urn:microsoft.com/office/officeart/2018/2/layout/IconVerticalSolidList"/>
    <dgm:cxn modelId="{6EE14FC9-3730-4E0D-A31B-B4624162A924}" type="presParOf" srcId="{812293F4-25C2-4EEB-A574-F88F19E347E0}" destId="{431918E3-F7B9-488F-98A1-569BC1E62956}" srcOrd="3" destOrd="0" presId="urn:microsoft.com/office/officeart/2018/2/layout/IconVerticalSolidList"/>
    <dgm:cxn modelId="{EAF42C44-F887-4544-9ED5-9AB74059F78C}" type="presParOf" srcId="{ECFD42C9-B33B-4281-AA1D-1D0FFE989E73}" destId="{A09F95BF-5064-4B05-9F5C-01384025CB2F}" srcOrd="5" destOrd="0" presId="urn:microsoft.com/office/officeart/2018/2/layout/IconVerticalSolidList"/>
    <dgm:cxn modelId="{F8F8B870-2FB1-4373-BE8D-910BCC5747C5}" type="presParOf" srcId="{ECFD42C9-B33B-4281-AA1D-1D0FFE989E73}" destId="{5804C441-7F33-42D4-83D2-066C6CBCF819}" srcOrd="6" destOrd="0" presId="urn:microsoft.com/office/officeart/2018/2/layout/IconVerticalSolidList"/>
    <dgm:cxn modelId="{A20D9A1D-3B14-4CFE-ABD1-6C3531A911E3}" type="presParOf" srcId="{5804C441-7F33-42D4-83D2-066C6CBCF819}" destId="{673DF79E-4876-4B38-A06F-8C9909C581C9}" srcOrd="0" destOrd="0" presId="urn:microsoft.com/office/officeart/2018/2/layout/IconVerticalSolidList"/>
    <dgm:cxn modelId="{EF3ECB9E-6E9B-4D0F-A8F6-CC394F3B308E}" type="presParOf" srcId="{5804C441-7F33-42D4-83D2-066C6CBCF819}" destId="{161F85A2-F64A-4B2A-8091-CC0A449788C8}" srcOrd="1" destOrd="0" presId="urn:microsoft.com/office/officeart/2018/2/layout/IconVerticalSolidList"/>
    <dgm:cxn modelId="{651B92E2-9727-4B64-BD63-A951B3AE9377}" type="presParOf" srcId="{5804C441-7F33-42D4-83D2-066C6CBCF819}" destId="{9A3198E8-A648-4A6B-B9D1-89E9480DBD02}" srcOrd="2" destOrd="0" presId="urn:microsoft.com/office/officeart/2018/2/layout/IconVerticalSolidList"/>
    <dgm:cxn modelId="{D0F7E0E8-0B42-483C-9181-C0DFFA41DB55}" type="presParOf" srcId="{5804C441-7F33-42D4-83D2-066C6CBCF819}" destId="{3B93C2C7-E74D-493C-91C3-D8B516B11F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2D604D-BE3D-4A35-B7D5-93914EF117EF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43DA41-DC9E-44FE-B3CB-441F4D30C075}">
      <dgm:prSet/>
      <dgm:spPr/>
      <dgm:t>
        <a:bodyPr/>
        <a:lstStyle/>
        <a:p>
          <a:r>
            <a:rPr lang="en-GB" dirty="0"/>
            <a:t>Do you have a judgment in your favour against a party in England and Wales?</a:t>
          </a:r>
          <a:endParaRPr lang="en-US" dirty="0"/>
        </a:p>
      </dgm:t>
    </dgm:pt>
    <dgm:pt modelId="{1F7AB4C7-5A5D-4DBC-81E9-785D3A867BC1}" type="parTrans" cxnId="{1D56090E-505D-4F6F-93B4-1562FE52F012}">
      <dgm:prSet/>
      <dgm:spPr/>
      <dgm:t>
        <a:bodyPr/>
        <a:lstStyle/>
        <a:p>
          <a:endParaRPr lang="en-US"/>
        </a:p>
      </dgm:t>
    </dgm:pt>
    <dgm:pt modelId="{84A8F7FD-DEE2-4C12-A21B-9A2DC5EA17FF}" type="sibTrans" cxnId="{1D56090E-505D-4F6F-93B4-1562FE52F012}">
      <dgm:prSet/>
      <dgm:spPr/>
      <dgm:t>
        <a:bodyPr/>
        <a:lstStyle/>
        <a:p>
          <a:endParaRPr lang="en-US"/>
        </a:p>
      </dgm:t>
    </dgm:pt>
    <dgm:pt modelId="{BC8AE4CF-0CDD-4018-8F4A-A7732F5B152B}">
      <dgm:prSet/>
      <dgm:spPr/>
      <dgm:t>
        <a:bodyPr/>
        <a:lstStyle/>
        <a:p>
          <a:r>
            <a:rPr lang="en-GB" dirty="0"/>
            <a:t>When were the </a:t>
          </a:r>
          <a:r>
            <a:rPr lang="en-GB"/>
            <a:t>proceedings started?.</a:t>
          </a:r>
          <a:endParaRPr lang="en-US" dirty="0"/>
        </a:p>
      </dgm:t>
    </dgm:pt>
    <dgm:pt modelId="{BA75371D-9F43-4106-AA92-2692A22BA7A0}" type="parTrans" cxnId="{6DBEE590-6CA4-4DA8-9DA5-097AA4A9BC6C}">
      <dgm:prSet/>
      <dgm:spPr/>
      <dgm:t>
        <a:bodyPr/>
        <a:lstStyle/>
        <a:p>
          <a:endParaRPr lang="en-US"/>
        </a:p>
      </dgm:t>
    </dgm:pt>
    <dgm:pt modelId="{E633029F-74D2-439B-AD2F-BF8B01A7A7E2}" type="sibTrans" cxnId="{6DBEE590-6CA4-4DA8-9DA5-097AA4A9BC6C}">
      <dgm:prSet/>
      <dgm:spPr/>
      <dgm:t>
        <a:bodyPr/>
        <a:lstStyle/>
        <a:p>
          <a:endParaRPr lang="en-US"/>
        </a:p>
      </dgm:t>
    </dgm:pt>
    <dgm:pt modelId="{484CEFDB-1309-48DA-94AD-628B7D5E7D58}">
      <dgm:prSet/>
      <dgm:spPr/>
      <dgm:t>
        <a:bodyPr/>
        <a:lstStyle/>
        <a:p>
          <a:r>
            <a:rPr lang="en-GB"/>
            <a:t>Which jurisdiction do you want to enforce the judgment in?</a:t>
          </a:r>
          <a:endParaRPr lang="en-US"/>
        </a:p>
      </dgm:t>
    </dgm:pt>
    <dgm:pt modelId="{40377F4D-3397-429A-BED9-55D229EED3E4}" type="parTrans" cxnId="{8424AA9B-56C0-460D-85F9-09D4F92F7FF6}">
      <dgm:prSet/>
      <dgm:spPr/>
      <dgm:t>
        <a:bodyPr/>
        <a:lstStyle/>
        <a:p>
          <a:endParaRPr lang="en-US"/>
        </a:p>
      </dgm:t>
    </dgm:pt>
    <dgm:pt modelId="{1D24CD33-3A4F-41B7-80B1-82368C729AFD}" type="sibTrans" cxnId="{8424AA9B-56C0-460D-85F9-09D4F92F7FF6}">
      <dgm:prSet/>
      <dgm:spPr/>
      <dgm:t>
        <a:bodyPr/>
        <a:lstStyle/>
        <a:p>
          <a:endParaRPr lang="en-US"/>
        </a:p>
      </dgm:t>
    </dgm:pt>
    <dgm:pt modelId="{180B6F69-B99A-4483-9284-188BB3A57659}">
      <dgm:prSet/>
      <dgm:spPr/>
      <dgm:t>
        <a:bodyPr/>
        <a:lstStyle/>
        <a:p>
          <a:r>
            <a:rPr lang="en-GB"/>
            <a:t>Is the jurisdiction a contracting state to the Hague Convention on Choice of Court Agreements?</a:t>
          </a:r>
          <a:endParaRPr lang="en-US"/>
        </a:p>
      </dgm:t>
    </dgm:pt>
    <dgm:pt modelId="{08A98866-3515-4D92-911E-94F2BBD178CF}" type="parTrans" cxnId="{9F678DB8-E82D-487C-A73A-245E1146D805}">
      <dgm:prSet/>
      <dgm:spPr/>
      <dgm:t>
        <a:bodyPr/>
        <a:lstStyle/>
        <a:p>
          <a:endParaRPr lang="en-US"/>
        </a:p>
      </dgm:t>
    </dgm:pt>
    <dgm:pt modelId="{B28FB318-A313-4FC7-BD2E-32FF98F0C7CE}" type="sibTrans" cxnId="{9F678DB8-E82D-487C-A73A-245E1146D805}">
      <dgm:prSet/>
      <dgm:spPr/>
      <dgm:t>
        <a:bodyPr/>
        <a:lstStyle/>
        <a:p>
          <a:endParaRPr lang="en-US"/>
        </a:p>
      </dgm:t>
    </dgm:pt>
    <dgm:pt modelId="{8CC5C582-B2D6-42FA-9ABC-64D088703984}">
      <dgm:prSet/>
      <dgm:spPr/>
      <dgm:t>
        <a:bodyPr/>
        <a:lstStyle/>
        <a:p>
          <a:r>
            <a:rPr lang="en-GB"/>
            <a:t>a) If so, was the judgment awarded on the basis of an exclusive choice of court agreement?</a:t>
          </a:r>
          <a:endParaRPr lang="en-US"/>
        </a:p>
      </dgm:t>
    </dgm:pt>
    <dgm:pt modelId="{3E023F34-9EFF-4F6A-B0C8-3411C9D11118}" type="parTrans" cxnId="{8C5E6791-2FC9-423A-9F4E-D830E3512566}">
      <dgm:prSet/>
      <dgm:spPr/>
      <dgm:t>
        <a:bodyPr/>
        <a:lstStyle/>
        <a:p>
          <a:endParaRPr lang="en-US"/>
        </a:p>
      </dgm:t>
    </dgm:pt>
    <dgm:pt modelId="{D7CB8A74-3BAF-437F-8237-ADABDB1B2C3A}" type="sibTrans" cxnId="{8C5E6791-2FC9-423A-9F4E-D830E3512566}">
      <dgm:prSet/>
      <dgm:spPr/>
      <dgm:t>
        <a:bodyPr/>
        <a:lstStyle/>
        <a:p>
          <a:endParaRPr lang="en-US"/>
        </a:p>
      </dgm:t>
    </dgm:pt>
    <dgm:pt modelId="{49ED80F6-E5B0-4A30-9E3D-735D20EECBE8}">
      <dgm:prSet/>
      <dgm:spPr/>
      <dgm:t>
        <a:bodyPr/>
        <a:lstStyle/>
        <a:p>
          <a:r>
            <a:rPr lang="en-GB"/>
            <a:t>b) Further analysis of the Convention is required to determine whether it is applicable.</a:t>
          </a:r>
          <a:endParaRPr lang="en-US"/>
        </a:p>
      </dgm:t>
    </dgm:pt>
    <dgm:pt modelId="{616DE136-46E6-4B76-B60A-54A695A07B3E}" type="parTrans" cxnId="{DE9D6C1A-6303-4D0E-BABC-3ACF177567DF}">
      <dgm:prSet/>
      <dgm:spPr/>
      <dgm:t>
        <a:bodyPr/>
        <a:lstStyle/>
        <a:p>
          <a:endParaRPr lang="en-US"/>
        </a:p>
      </dgm:t>
    </dgm:pt>
    <dgm:pt modelId="{7E7EB422-09E4-4F93-9834-F50C31532250}" type="sibTrans" cxnId="{DE9D6C1A-6303-4D0E-BABC-3ACF177567DF}">
      <dgm:prSet/>
      <dgm:spPr/>
      <dgm:t>
        <a:bodyPr/>
        <a:lstStyle/>
        <a:p>
          <a:endParaRPr lang="en-US"/>
        </a:p>
      </dgm:t>
    </dgm:pt>
    <dgm:pt modelId="{E73D6F61-FDFB-4BD3-9A5A-949A0038F506}">
      <dgm:prSet/>
      <dgm:spPr/>
      <dgm:t>
        <a:bodyPr/>
        <a:lstStyle/>
        <a:p>
          <a:r>
            <a:rPr lang="en-GB"/>
            <a:t>If not, does the UK have a bilateral arrangement with the jurisdiction relating to reciprocal recognition and enforcement of judgments?</a:t>
          </a:r>
          <a:endParaRPr lang="en-US"/>
        </a:p>
      </dgm:t>
    </dgm:pt>
    <dgm:pt modelId="{53B76261-6DC7-458D-9F77-ABA182F1C5B9}" type="parTrans" cxnId="{30363832-A0A4-443A-B7D0-30A3F62F208E}">
      <dgm:prSet/>
      <dgm:spPr/>
      <dgm:t>
        <a:bodyPr/>
        <a:lstStyle/>
        <a:p>
          <a:endParaRPr lang="en-US"/>
        </a:p>
      </dgm:t>
    </dgm:pt>
    <dgm:pt modelId="{59B15CA4-FADD-4064-A6BE-83868E0DA2DF}" type="sibTrans" cxnId="{30363832-A0A4-443A-B7D0-30A3F62F208E}">
      <dgm:prSet/>
      <dgm:spPr/>
      <dgm:t>
        <a:bodyPr/>
        <a:lstStyle/>
        <a:p>
          <a:endParaRPr lang="en-US"/>
        </a:p>
      </dgm:t>
    </dgm:pt>
    <dgm:pt modelId="{28766ECE-958B-4B9C-96B2-9CCFE770537C}">
      <dgm:prSet/>
      <dgm:spPr/>
      <dgm:t>
        <a:bodyPr/>
        <a:lstStyle/>
        <a:p>
          <a:r>
            <a:rPr lang="en-GB"/>
            <a:t>If not, the relevant law will be the private international law of that jurisdiction.</a:t>
          </a:r>
          <a:endParaRPr lang="en-US"/>
        </a:p>
      </dgm:t>
    </dgm:pt>
    <dgm:pt modelId="{2BA38732-05AC-4504-9E01-64428E651C4B}" type="parTrans" cxnId="{4390CC01-7DDA-4883-950D-853E6F752C78}">
      <dgm:prSet/>
      <dgm:spPr/>
      <dgm:t>
        <a:bodyPr/>
        <a:lstStyle/>
        <a:p>
          <a:endParaRPr lang="en-US"/>
        </a:p>
      </dgm:t>
    </dgm:pt>
    <dgm:pt modelId="{9843766A-FEE4-4704-8442-FA03DD5C3A87}" type="sibTrans" cxnId="{4390CC01-7DDA-4883-950D-853E6F752C78}">
      <dgm:prSet/>
      <dgm:spPr/>
      <dgm:t>
        <a:bodyPr/>
        <a:lstStyle/>
        <a:p>
          <a:endParaRPr lang="en-US"/>
        </a:p>
      </dgm:t>
    </dgm:pt>
    <dgm:pt modelId="{2E8D9A5C-DF09-F148-9FA8-3320B5ACFA9E}" type="pres">
      <dgm:prSet presAssocID="{DB2D604D-BE3D-4A35-B7D5-93914EF117EF}" presName="vert0" presStyleCnt="0">
        <dgm:presLayoutVars>
          <dgm:dir/>
          <dgm:animOne val="branch"/>
          <dgm:animLvl val="lvl"/>
        </dgm:presLayoutVars>
      </dgm:prSet>
      <dgm:spPr/>
    </dgm:pt>
    <dgm:pt modelId="{8A50772E-24A8-334C-BDCE-36541FE4F434}" type="pres">
      <dgm:prSet presAssocID="{8243DA41-DC9E-44FE-B3CB-441F4D30C075}" presName="thickLine" presStyleLbl="alignNode1" presStyleIdx="0" presStyleCnt="8"/>
      <dgm:spPr/>
    </dgm:pt>
    <dgm:pt modelId="{C7D84F75-2969-0842-BC69-F5DD9931641B}" type="pres">
      <dgm:prSet presAssocID="{8243DA41-DC9E-44FE-B3CB-441F4D30C075}" presName="horz1" presStyleCnt="0"/>
      <dgm:spPr/>
    </dgm:pt>
    <dgm:pt modelId="{BA78C5E9-C514-1A42-A970-28F63CFEC941}" type="pres">
      <dgm:prSet presAssocID="{8243DA41-DC9E-44FE-B3CB-441F4D30C075}" presName="tx1" presStyleLbl="revTx" presStyleIdx="0" presStyleCnt="8"/>
      <dgm:spPr/>
    </dgm:pt>
    <dgm:pt modelId="{775C3EA7-45D2-DC46-BD77-F9E921A8B272}" type="pres">
      <dgm:prSet presAssocID="{8243DA41-DC9E-44FE-B3CB-441F4D30C075}" presName="vert1" presStyleCnt="0"/>
      <dgm:spPr/>
    </dgm:pt>
    <dgm:pt modelId="{64CD8C39-8171-4442-9F26-DAE7CD13A889}" type="pres">
      <dgm:prSet presAssocID="{BC8AE4CF-0CDD-4018-8F4A-A7732F5B152B}" presName="thickLine" presStyleLbl="alignNode1" presStyleIdx="1" presStyleCnt="8"/>
      <dgm:spPr/>
    </dgm:pt>
    <dgm:pt modelId="{123A8E5A-2378-654B-B7BC-AF6D005E29A9}" type="pres">
      <dgm:prSet presAssocID="{BC8AE4CF-0CDD-4018-8F4A-A7732F5B152B}" presName="horz1" presStyleCnt="0"/>
      <dgm:spPr/>
    </dgm:pt>
    <dgm:pt modelId="{8BB80932-3DA3-AE4A-BCFB-748D8780A3AC}" type="pres">
      <dgm:prSet presAssocID="{BC8AE4CF-0CDD-4018-8F4A-A7732F5B152B}" presName="tx1" presStyleLbl="revTx" presStyleIdx="1" presStyleCnt="8"/>
      <dgm:spPr/>
    </dgm:pt>
    <dgm:pt modelId="{BEBB83E4-388C-F04F-8726-71E3F5AFCD22}" type="pres">
      <dgm:prSet presAssocID="{BC8AE4CF-0CDD-4018-8F4A-A7732F5B152B}" presName="vert1" presStyleCnt="0"/>
      <dgm:spPr/>
    </dgm:pt>
    <dgm:pt modelId="{B71715F2-83D3-D740-ABBF-B103AEBD7EDB}" type="pres">
      <dgm:prSet presAssocID="{484CEFDB-1309-48DA-94AD-628B7D5E7D58}" presName="thickLine" presStyleLbl="alignNode1" presStyleIdx="2" presStyleCnt="8"/>
      <dgm:spPr/>
    </dgm:pt>
    <dgm:pt modelId="{2015C8FF-4A9A-0E44-9134-920530121816}" type="pres">
      <dgm:prSet presAssocID="{484CEFDB-1309-48DA-94AD-628B7D5E7D58}" presName="horz1" presStyleCnt="0"/>
      <dgm:spPr/>
    </dgm:pt>
    <dgm:pt modelId="{DCFC6F3C-3D92-8342-83EA-BB7ABE9D78E2}" type="pres">
      <dgm:prSet presAssocID="{484CEFDB-1309-48DA-94AD-628B7D5E7D58}" presName="tx1" presStyleLbl="revTx" presStyleIdx="2" presStyleCnt="8"/>
      <dgm:spPr/>
    </dgm:pt>
    <dgm:pt modelId="{623ED54A-2663-E942-8890-290489301145}" type="pres">
      <dgm:prSet presAssocID="{484CEFDB-1309-48DA-94AD-628B7D5E7D58}" presName="vert1" presStyleCnt="0"/>
      <dgm:spPr/>
    </dgm:pt>
    <dgm:pt modelId="{39319918-2549-8F44-8530-67F380EA5FF4}" type="pres">
      <dgm:prSet presAssocID="{180B6F69-B99A-4483-9284-188BB3A57659}" presName="thickLine" presStyleLbl="alignNode1" presStyleIdx="3" presStyleCnt="8"/>
      <dgm:spPr/>
    </dgm:pt>
    <dgm:pt modelId="{7174E425-3C2A-A348-AC01-F436F7EFB878}" type="pres">
      <dgm:prSet presAssocID="{180B6F69-B99A-4483-9284-188BB3A57659}" presName="horz1" presStyleCnt="0"/>
      <dgm:spPr/>
    </dgm:pt>
    <dgm:pt modelId="{667046A7-5F69-9149-9677-1CC34CD44AD7}" type="pres">
      <dgm:prSet presAssocID="{180B6F69-B99A-4483-9284-188BB3A57659}" presName="tx1" presStyleLbl="revTx" presStyleIdx="3" presStyleCnt="8"/>
      <dgm:spPr/>
    </dgm:pt>
    <dgm:pt modelId="{FB572BE0-2BD3-474B-89AB-C71662BFFBC5}" type="pres">
      <dgm:prSet presAssocID="{180B6F69-B99A-4483-9284-188BB3A57659}" presName="vert1" presStyleCnt="0"/>
      <dgm:spPr/>
    </dgm:pt>
    <dgm:pt modelId="{B6FCA4A8-0D96-864E-BA32-3457C0072CD7}" type="pres">
      <dgm:prSet presAssocID="{8CC5C582-B2D6-42FA-9ABC-64D088703984}" presName="thickLine" presStyleLbl="alignNode1" presStyleIdx="4" presStyleCnt="8"/>
      <dgm:spPr/>
    </dgm:pt>
    <dgm:pt modelId="{EC0F0DD5-2DCE-F84B-976B-E27AC3933C3B}" type="pres">
      <dgm:prSet presAssocID="{8CC5C582-B2D6-42FA-9ABC-64D088703984}" presName="horz1" presStyleCnt="0"/>
      <dgm:spPr/>
    </dgm:pt>
    <dgm:pt modelId="{3A457C8F-DDB9-1344-AE1F-2D0DFF91B1B4}" type="pres">
      <dgm:prSet presAssocID="{8CC5C582-B2D6-42FA-9ABC-64D088703984}" presName="tx1" presStyleLbl="revTx" presStyleIdx="4" presStyleCnt="8"/>
      <dgm:spPr/>
    </dgm:pt>
    <dgm:pt modelId="{ED181A86-9231-234B-A4F5-3B932A0C64FF}" type="pres">
      <dgm:prSet presAssocID="{8CC5C582-B2D6-42FA-9ABC-64D088703984}" presName="vert1" presStyleCnt="0"/>
      <dgm:spPr/>
    </dgm:pt>
    <dgm:pt modelId="{5E3567A9-4C63-C445-9C8A-DBCFFE0FC691}" type="pres">
      <dgm:prSet presAssocID="{49ED80F6-E5B0-4A30-9E3D-735D20EECBE8}" presName="thickLine" presStyleLbl="alignNode1" presStyleIdx="5" presStyleCnt="8"/>
      <dgm:spPr/>
    </dgm:pt>
    <dgm:pt modelId="{C614AE2F-F179-C642-862D-B285807CC904}" type="pres">
      <dgm:prSet presAssocID="{49ED80F6-E5B0-4A30-9E3D-735D20EECBE8}" presName="horz1" presStyleCnt="0"/>
      <dgm:spPr/>
    </dgm:pt>
    <dgm:pt modelId="{28C91F7A-EB82-644B-8571-3044AB8B310E}" type="pres">
      <dgm:prSet presAssocID="{49ED80F6-E5B0-4A30-9E3D-735D20EECBE8}" presName="tx1" presStyleLbl="revTx" presStyleIdx="5" presStyleCnt="8"/>
      <dgm:spPr/>
    </dgm:pt>
    <dgm:pt modelId="{B176E340-BF3C-C542-816A-4D781465DDB0}" type="pres">
      <dgm:prSet presAssocID="{49ED80F6-E5B0-4A30-9E3D-735D20EECBE8}" presName="vert1" presStyleCnt="0"/>
      <dgm:spPr/>
    </dgm:pt>
    <dgm:pt modelId="{FB049DAC-3836-1045-8C90-15F5E40F5DA8}" type="pres">
      <dgm:prSet presAssocID="{E73D6F61-FDFB-4BD3-9A5A-949A0038F506}" presName="thickLine" presStyleLbl="alignNode1" presStyleIdx="6" presStyleCnt="8"/>
      <dgm:spPr/>
    </dgm:pt>
    <dgm:pt modelId="{289EB271-501F-1E46-B137-A7A0E9F6AC1C}" type="pres">
      <dgm:prSet presAssocID="{E73D6F61-FDFB-4BD3-9A5A-949A0038F506}" presName="horz1" presStyleCnt="0"/>
      <dgm:spPr/>
    </dgm:pt>
    <dgm:pt modelId="{8AD29B0D-6F88-D147-803B-C7648FACDD23}" type="pres">
      <dgm:prSet presAssocID="{E73D6F61-FDFB-4BD3-9A5A-949A0038F506}" presName="tx1" presStyleLbl="revTx" presStyleIdx="6" presStyleCnt="8"/>
      <dgm:spPr/>
    </dgm:pt>
    <dgm:pt modelId="{FF9C1E20-F0FA-874C-AC2D-0E282F515359}" type="pres">
      <dgm:prSet presAssocID="{E73D6F61-FDFB-4BD3-9A5A-949A0038F506}" presName="vert1" presStyleCnt="0"/>
      <dgm:spPr/>
    </dgm:pt>
    <dgm:pt modelId="{1817BEF0-6287-7845-A554-5963597BCA2F}" type="pres">
      <dgm:prSet presAssocID="{28766ECE-958B-4B9C-96B2-9CCFE770537C}" presName="thickLine" presStyleLbl="alignNode1" presStyleIdx="7" presStyleCnt="8"/>
      <dgm:spPr/>
    </dgm:pt>
    <dgm:pt modelId="{B1148373-F76D-D746-AB66-8624469440EB}" type="pres">
      <dgm:prSet presAssocID="{28766ECE-958B-4B9C-96B2-9CCFE770537C}" presName="horz1" presStyleCnt="0"/>
      <dgm:spPr/>
    </dgm:pt>
    <dgm:pt modelId="{D928C5C8-2D36-C64E-9E78-84EDFFD5EDB6}" type="pres">
      <dgm:prSet presAssocID="{28766ECE-958B-4B9C-96B2-9CCFE770537C}" presName="tx1" presStyleLbl="revTx" presStyleIdx="7" presStyleCnt="8"/>
      <dgm:spPr/>
    </dgm:pt>
    <dgm:pt modelId="{2B2DA7B3-289D-5A4B-9731-253F90D6CAA9}" type="pres">
      <dgm:prSet presAssocID="{28766ECE-958B-4B9C-96B2-9CCFE770537C}" presName="vert1" presStyleCnt="0"/>
      <dgm:spPr/>
    </dgm:pt>
  </dgm:ptLst>
  <dgm:cxnLst>
    <dgm:cxn modelId="{FB662401-F82A-E04A-853A-80A572C0AD0F}" type="presOf" srcId="{484CEFDB-1309-48DA-94AD-628B7D5E7D58}" destId="{DCFC6F3C-3D92-8342-83EA-BB7ABE9D78E2}" srcOrd="0" destOrd="0" presId="urn:microsoft.com/office/officeart/2008/layout/LinedList"/>
    <dgm:cxn modelId="{4390CC01-7DDA-4883-950D-853E6F752C78}" srcId="{DB2D604D-BE3D-4A35-B7D5-93914EF117EF}" destId="{28766ECE-958B-4B9C-96B2-9CCFE770537C}" srcOrd="7" destOrd="0" parTransId="{2BA38732-05AC-4504-9E01-64428E651C4B}" sibTransId="{9843766A-FEE4-4704-8442-FA03DD5C3A87}"/>
    <dgm:cxn modelId="{1D56090E-505D-4F6F-93B4-1562FE52F012}" srcId="{DB2D604D-BE3D-4A35-B7D5-93914EF117EF}" destId="{8243DA41-DC9E-44FE-B3CB-441F4D30C075}" srcOrd="0" destOrd="0" parTransId="{1F7AB4C7-5A5D-4DBC-81E9-785D3A867BC1}" sibTransId="{84A8F7FD-DEE2-4C12-A21B-9A2DC5EA17FF}"/>
    <dgm:cxn modelId="{DE9D6C1A-6303-4D0E-BABC-3ACF177567DF}" srcId="{DB2D604D-BE3D-4A35-B7D5-93914EF117EF}" destId="{49ED80F6-E5B0-4A30-9E3D-735D20EECBE8}" srcOrd="5" destOrd="0" parTransId="{616DE136-46E6-4B76-B60A-54A695A07B3E}" sibTransId="{7E7EB422-09E4-4F93-9834-F50C31532250}"/>
    <dgm:cxn modelId="{6750A82B-F17B-0B4F-8A69-B17E54936B84}" type="presOf" srcId="{8CC5C582-B2D6-42FA-9ABC-64D088703984}" destId="{3A457C8F-DDB9-1344-AE1F-2D0DFF91B1B4}" srcOrd="0" destOrd="0" presId="urn:microsoft.com/office/officeart/2008/layout/LinedList"/>
    <dgm:cxn modelId="{30363832-A0A4-443A-B7D0-30A3F62F208E}" srcId="{DB2D604D-BE3D-4A35-B7D5-93914EF117EF}" destId="{E73D6F61-FDFB-4BD3-9A5A-949A0038F506}" srcOrd="6" destOrd="0" parTransId="{53B76261-6DC7-458D-9F77-ABA182F1C5B9}" sibTransId="{59B15CA4-FADD-4064-A6BE-83868E0DA2DF}"/>
    <dgm:cxn modelId="{B7B42539-0594-C34A-ACDE-795479DC21FD}" type="presOf" srcId="{DB2D604D-BE3D-4A35-B7D5-93914EF117EF}" destId="{2E8D9A5C-DF09-F148-9FA8-3320B5ACFA9E}" srcOrd="0" destOrd="0" presId="urn:microsoft.com/office/officeart/2008/layout/LinedList"/>
    <dgm:cxn modelId="{34B13A87-E548-E348-AD4E-3B414AEE88A5}" type="presOf" srcId="{28766ECE-958B-4B9C-96B2-9CCFE770537C}" destId="{D928C5C8-2D36-C64E-9E78-84EDFFD5EDB6}" srcOrd="0" destOrd="0" presId="urn:microsoft.com/office/officeart/2008/layout/LinedList"/>
    <dgm:cxn modelId="{6DBEE590-6CA4-4DA8-9DA5-097AA4A9BC6C}" srcId="{DB2D604D-BE3D-4A35-B7D5-93914EF117EF}" destId="{BC8AE4CF-0CDD-4018-8F4A-A7732F5B152B}" srcOrd="1" destOrd="0" parTransId="{BA75371D-9F43-4106-AA92-2692A22BA7A0}" sibTransId="{E633029F-74D2-439B-AD2F-BF8B01A7A7E2}"/>
    <dgm:cxn modelId="{8C5E6791-2FC9-423A-9F4E-D830E3512566}" srcId="{DB2D604D-BE3D-4A35-B7D5-93914EF117EF}" destId="{8CC5C582-B2D6-42FA-9ABC-64D088703984}" srcOrd="4" destOrd="0" parTransId="{3E023F34-9EFF-4F6A-B0C8-3411C9D11118}" sibTransId="{D7CB8A74-3BAF-437F-8237-ADABDB1B2C3A}"/>
    <dgm:cxn modelId="{8424AA9B-56C0-460D-85F9-09D4F92F7FF6}" srcId="{DB2D604D-BE3D-4A35-B7D5-93914EF117EF}" destId="{484CEFDB-1309-48DA-94AD-628B7D5E7D58}" srcOrd="2" destOrd="0" parTransId="{40377F4D-3397-429A-BED9-55D229EED3E4}" sibTransId="{1D24CD33-3A4F-41B7-80B1-82368C729AFD}"/>
    <dgm:cxn modelId="{FF3D48B1-54DC-D447-B99A-E6ABD348EC8B}" type="presOf" srcId="{BC8AE4CF-0CDD-4018-8F4A-A7732F5B152B}" destId="{8BB80932-3DA3-AE4A-BCFB-748D8780A3AC}" srcOrd="0" destOrd="0" presId="urn:microsoft.com/office/officeart/2008/layout/LinedList"/>
    <dgm:cxn modelId="{9F678DB8-E82D-487C-A73A-245E1146D805}" srcId="{DB2D604D-BE3D-4A35-B7D5-93914EF117EF}" destId="{180B6F69-B99A-4483-9284-188BB3A57659}" srcOrd="3" destOrd="0" parTransId="{08A98866-3515-4D92-911E-94F2BBD178CF}" sibTransId="{B28FB318-A313-4FC7-BD2E-32FF98F0C7CE}"/>
    <dgm:cxn modelId="{4FCC3DC3-56B3-7142-895D-46EEFB2AB85B}" type="presOf" srcId="{E73D6F61-FDFB-4BD3-9A5A-949A0038F506}" destId="{8AD29B0D-6F88-D147-803B-C7648FACDD23}" srcOrd="0" destOrd="0" presId="urn:microsoft.com/office/officeart/2008/layout/LinedList"/>
    <dgm:cxn modelId="{D973E4C3-61B5-2043-883D-04CDC97C42CD}" type="presOf" srcId="{180B6F69-B99A-4483-9284-188BB3A57659}" destId="{667046A7-5F69-9149-9677-1CC34CD44AD7}" srcOrd="0" destOrd="0" presId="urn:microsoft.com/office/officeart/2008/layout/LinedList"/>
    <dgm:cxn modelId="{91772CDE-6788-FC45-9C5D-663285721EC3}" type="presOf" srcId="{8243DA41-DC9E-44FE-B3CB-441F4D30C075}" destId="{BA78C5E9-C514-1A42-A970-28F63CFEC941}" srcOrd="0" destOrd="0" presId="urn:microsoft.com/office/officeart/2008/layout/LinedList"/>
    <dgm:cxn modelId="{06E721F4-EA85-F743-B455-1A12CFF88BDB}" type="presOf" srcId="{49ED80F6-E5B0-4A30-9E3D-735D20EECBE8}" destId="{28C91F7A-EB82-644B-8571-3044AB8B310E}" srcOrd="0" destOrd="0" presId="urn:microsoft.com/office/officeart/2008/layout/LinedList"/>
    <dgm:cxn modelId="{28F2EE7D-44B1-AC40-B333-07BF36A0C9BE}" type="presParOf" srcId="{2E8D9A5C-DF09-F148-9FA8-3320B5ACFA9E}" destId="{8A50772E-24A8-334C-BDCE-36541FE4F434}" srcOrd="0" destOrd="0" presId="urn:microsoft.com/office/officeart/2008/layout/LinedList"/>
    <dgm:cxn modelId="{04A7F836-860D-984A-B809-7A558FFA5C85}" type="presParOf" srcId="{2E8D9A5C-DF09-F148-9FA8-3320B5ACFA9E}" destId="{C7D84F75-2969-0842-BC69-F5DD9931641B}" srcOrd="1" destOrd="0" presId="urn:microsoft.com/office/officeart/2008/layout/LinedList"/>
    <dgm:cxn modelId="{B2D914E6-997B-EE48-8509-473A46D43E7A}" type="presParOf" srcId="{C7D84F75-2969-0842-BC69-F5DD9931641B}" destId="{BA78C5E9-C514-1A42-A970-28F63CFEC941}" srcOrd="0" destOrd="0" presId="urn:microsoft.com/office/officeart/2008/layout/LinedList"/>
    <dgm:cxn modelId="{42B332A4-3939-814A-98D4-D2E7E333DB6B}" type="presParOf" srcId="{C7D84F75-2969-0842-BC69-F5DD9931641B}" destId="{775C3EA7-45D2-DC46-BD77-F9E921A8B272}" srcOrd="1" destOrd="0" presId="urn:microsoft.com/office/officeart/2008/layout/LinedList"/>
    <dgm:cxn modelId="{DD0F2E46-538A-3341-A366-F263D5626BAE}" type="presParOf" srcId="{2E8D9A5C-DF09-F148-9FA8-3320B5ACFA9E}" destId="{64CD8C39-8171-4442-9F26-DAE7CD13A889}" srcOrd="2" destOrd="0" presId="urn:microsoft.com/office/officeart/2008/layout/LinedList"/>
    <dgm:cxn modelId="{454943B0-63BF-DB44-8A09-FF87839F2BCF}" type="presParOf" srcId="{2E8D9A5C-DF09-F148-9FA8-3320B5ACFA9E}" destId="{123A8E5A-2378-654B-B7BC-AF6D005E29A9}" srcOrd="3" destOrd="0" presId="urn:microsoft.com/office/officeart/2008/layout/LinedList"/>
    <dgm:cxn modelId="{FDE06ED6-9417-224E-AE1F-18C6611B5027}" type="presParOf" srcId="{123A8E5A-2378-654B-B7BC-AF6D005E29A9}" destId="{8BB80932-3DA3-AE4A-BCFB-748D8780A3AC}" srcOrd="0" destOrd="0" presId="urn:microsoft.com/office/officeart/2008/layout/LinedList"/>
    <dgm:cxn modelId="{63DE5724-1602-2D48-8CD3-07054514FA68}" type="presParOf" srcId="{123A8E5A-2378-654B-B7BC-AF6D005E29A9}" destId="{BEBB83E4-388C-F04F-8726-71E3F5AFCD22}" srcOrd="1" destOrd="0" presId="urn:microsoft.com/office/officeart/2008/layout/LinedList"/>
    <dgm:cxn modelId="{53C1FE13-1F30-0F47-AE94-5100F46C4354}" type="presParOf" srcId="{2E8D9A5C-DF09-F148-9FA8-3320B5ACFA9E}" destId="{B71715F2-83D3-D740-ABBF-B103AEBD7EDB}" srcOrd="4" destOrd="0" presId="urn:microsoft.com/office/officeart/2008/layout/LinedList"/>
    <dgm:cxn modelId="{F78544A5-5838-8C4F-B59A-DCF0C5A63166}" type="presParOf" srcId="{2E8D9A5C-DF09-F148-9FA8-3320B5ACFA9E}" destId="{2015C8FF-4A9A-0E44-9134-920530121816}" srcOrd="5" destOrd="0" presId="urn:microsoft.com/office/officeart/2008/layout/LinedList"/>
    <dgm:cxn modelId="{185405B6-E4B2-EC49-9EED-C7347EF68D7F}" type="presParOf" srcId="{2015C8FF-4A9A-0E44-9134-920530121816}" destId="{DCFC6F3C-3D92-8342-83EA-BB7ABE9D78E2}" srcOrd="0" destOrd="0" presId="urn:microsoft.com/office/officeart/2008/layout/LinedList"/>
    <dgm:cxn modelId="{BD7A962F-9390-BA45-8429-667E3353B41A}" type="presParOf" srcId="{2015C8FF-4A9A-0E44-9134-920530121816}" destId="{623ED54A-2663-E942-8890-290489301145}" srcOrd="1" destOrd="0" presId="urn:microsoft.com/office/officeart/2008/layout/LinedList"/>
    <dgm:cxn modelId="{6DDCD3A5-8508-C147-A9BA-B4B3D39AAD57}" type="presParOf" srcId="{2E8D9A5C-DF09-F148-9FA8-3320B5ACFA9E}" destId="{39319918-2549-8F44-8530-67F380EA5FF4}" srcOrd="6" destOrd="0" presId="urn:microsoft.com/office/officeart/2008/layout/LinedList"/>
    <dgm:cxn modelId="{DFA165CA-3F9A-F545-8C89-6E0B41165A75}" type="presParOf" srcId="{2E8D9A5C-DF09-F148-9FA8-3320B5ACFA9E}" destId="{7174E425-3C2A-A348-AC01-F436F7EFB878}" srcOrd="7" destOrd="0" presId="urn:microsoft.com/office/officeart/2008/layout/LinedList"/>
    <dgm:cxn modelId="{33789944-39C5-0B46-A6FB-CF372A24BEA7}" type="presParOf" srcId="{7174E425-3C2A-A348-AC01-F436F7EFB878}" destId="{667046A7-5F69-9149-9677-1CC34CD44AD7}" srcOrd="0" destOrd="0" presId="urn:microsoft.com/office/officeart/2008/layout/LinedList"/>
    <dgm:cxn modelId="{50E1FACA-1FE7-B14D-9014-5D83B14C36BA}" type="presParOf" srcId="{7174E425-3C2A-A348-AC01-F436F7EFB878}" destId="{FB572BE0-2BD3-474B-89AB-C71662BFFBC5}" srcOrd="1" destOrd="0" presId="urn:microsoft.com/office/officeart/2008/layout/LinedList"/>
    <dgm:cxn modelId="{8BC55C3E-909F-F649-AE42-E4A53C308597}" type="presParOf" srcId="{2E8D9A5C-DF09-F148-9FA8-3320B5ACFA9E}" destId="{B6FCA4A8-0D96-864E-BA32-3457C0072CD7}" srcOrd="8" destOrd="0" presId="urn:microsoft.com/office/officeart/2008/layout/LinedList"/>
    <dgm:cxn modelId="{6D3CEA82-840E-C149-A7F7-06E825F8FEEB}" type="presParOf" srcId="{2E8D9A5C-DF09-F148-9FA8-3320B5ACFA9E}" destId="{EC0F0DD5-2DCE-F84B-976B-E27AC3933C3B}" srcOrd="9" destOrd="0" presId="urn:microsoft.com/office/officeart/2008/layout/LinedList"/>
    <dgm:cxn modelId="{199FF97F-386E-984B-AB9F-FEA419AF6505}" type="presParOf" srcId="{EC0F0DD5-2DCE-F84B-976B-E27AC3933C3B}" destId="{3A457C8F-DDB9-1344-AE1F-2D0DFF91B1B4}" srcOrd="0" destOrd="0" presId="urn:microsoft.com/office/officeart/2008/layout/LinedList"/>
    <dgm:cxn modelId="{B7CD3F53-014C-CF45-BCFC-56FAB226FBD6}" type="presParOf" srcId="{EC0F0DD5-2DCE-F84B-976B-E27AC3933C3B}" destId="{ED181A86-9231-234B-A4F5-3B932A0C64FF}" srcOrd="1" destOrd="0" presId="urn:microsoft.com/office/officeart/2008/layout/LinedList"/>
    <dgm:cxn modelId="{8398A339-18A3-3542-97EE-BB5DD706D0C1}" type="presParOf" srcId="{2E8D9A5C-DF09-F148-9FA8-3320B5ACFA9E}" destId="{5E3567A9-4C63-C445-9C8A-DBCFFE0FC691}" srcOrd="10" destOrd="0" presId="urn:microsoft.com/office/officeart/2008/layout/LinedList"/>
    <dgm:cxn modelId="{B9B511B8-FA97-DF48-BAC0-F703793C702B}" type="presParOf" srcId="{2E8D9A5C-DF09-F148-9FA8-3320B5ACFA9E}" destId="{C614AE2F-F179-C642-862D-B285807CC904}" srcOrd="11" destOrd="0" presId="urn:microsoft.com/office/officeart/2008/layout/LinedList"/>
    <dgm:cxn modelId="{12150595-48D1-2440-A391-B1198E0FD6E8}" type="presParOf" srcId="{C614AE2F-F179-C642-862D-B285807CC904}" destId="{28C91F7A-EB82-644B-8571-3044AB8B310E}" srcOrd="0" destOrd="0" presId="urn:microsoft.com/office/officeart/2008/layout/LinedList"/>
    <dgm:cxn modelId="{4B39B9C4-9A6A-A94F-A3C6-5E5B0EE12749}" type="presParOf" srcId="{C614AE2F-F179-C642-862D-B285807CC904}" destId="{B176E340-BF3C-C542-816A-4D781465DDB0}" srcOrd="1" destOrd="0" presId="urn:microsoft.com/office/officeart/2008/layout/LinedList"/>
    <dgm:cxn modelId="{22E8280F-C866-4F4E-9A16-FB8FDD971DFF}" type="presParOf" srcId="{2E8D9A5C-DF09-F148-9FA8-3320B5ACFA9E}" destId="{FB049DAC-3836-1045-8C90-15F5E40F5DA8}" srcOrd="12" destOrd="0" presId="urn:microsoft.com/office/officeart/2008/layout/LinedList"/>
    <dgm:cxn modelId="{4D802AB2-FDFA-8C46-9052-DFA8EFA3F246}" type="presParOf" srcId="{2E8D9A5C-DF09-F148-9FA8-3320B5ACFA9E}" destId="{289EB271-501F-1E46-B137-A7A0E9F6AC1C}" srcOrd="13" destOrd="0" presId="urn:microsoft.com/office/officeart/2008/layout/LinedList"/>
    <dgm:cxn modelId="{0F8D6E97-F67E-6740-9E05-9A9B50422193}" type="presParOf" srcId="{289EB271-501F-1E46-B137-A7A0E9F6AC1C}" destId="{8AD29B0D-6F88-D147-803B-C7648FACDD23}" srcOrd="0" destOrd="0" presId="urn:microsoft.com/office/officeart/2008/layout/LinedList"/>
    <dgm:cxn modelId="{E37ABF97-F345-DC47-8E8A-6141D641C1E7}" type="presParOf" srcId="{289EB271-501F-1E46-B137-A7A0E9F6AC1C}" destId="{FF9C1E20-F0FA-874C-AC2D-0E282F515359}" srcOrd="1" destOrd="0" presId="urn:microsoft.com/office/officeart/2008/layout/LinedList"/>
    <dgm:cxn modelId="{BC3218E8-EEB6-B34A-9679-D967C1762EC0}" type="presParOf" srcId="{2E8D9A5C-DF09-F148-9FA8-3320B5ACFA9E}" destId="{1817BEF0-6287-7845-A554-5963597BCA2F}" srcOrd="14" destOrd="0" presId="urn:microsoft.com/office/officeart/2008/layout/LinedList"/>
    <dgm:cxn modelId="{A264BF7E-6A19-C543-A9F8-A3079AC69AAD}" type="presParOf" srcId="{2E8D9A5C-DF09-F148-9FA8-3320B5ACFA9E}" destId="{B1148373-F76D-D746-AB66-8624469440EB}" srcOrd="15" destOrd="0" presId="urn:microsoft.com/office/officeart/2008/layout/LinedList"/>
    <dgm:cxn modelId="{77F0A9E7-7875-0E44-93DD-E25694596C9E}" type="presParOf" srcId="{B1148373-F76D-D746-AB66-8624469440EB}" destId="{D928C5C8-2D36-C64E-9E78-84EDFFD5EDB6}" srcOrd="0" destOrd="0" presId="urn:microsoft.com/office/officeart/2008/layout/LinedList"/>
    <dgm:cxn modelId="{5D76A3A3-75C5-3B49-A9D3-4A005B1AE9F4}" type="presParOf" srcId="{B1148373-F76D-D746-AB66-8624469440EB}" destId="{2B2DA7B3-289D-5A4B-9731-253F90D6CA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2E822-7E36-914C-9967-5C9C66659A49}">
      <dsp:nvSpPr>
        <dsp:cNvPr id="0" name=""/>
        <dsp:cNvSpPr/>
      </dsp:nvSpPr>
      <dsp:spPr>
        <a:xfrm>
          <a:off x="9276" y="401611"/>
          <a:ext cx="2772637" cy="283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The European rules no longer apply in the UK</a:t>
          </a:r>
          <a:endParaRPr lang="en-US" sz="1800" kern="1200"/>
        </a:p>
      </dsp:txBody>
      <dsp:txXfrm>
        <a:off x="90484" y="482819"/>
        <a:ext cx="2610221" cy="2670872"/>
      </dsp:txXfrm>
    </dsp:sp>
    <dsp:sp modelId="{2821F469-14AC-8F49-A0B0-071D02F1B43A}">
      <dsp:nvSpPr>
        <dsp:cNvPr id="0" name=""/>
        <dsp:cNvSpPr/>
      </dsp:nvSpPr>
      <dsp:spPr>
        <a:xfrm>
          <a:off x="3059177" y="1474448"/>
          <a:ext cx="587799" cy="687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059177" y="1611971"/>
        <a:ext cx="411459" cy="412568"/>
      </dsp:txXfrm>
    </dsp:sp>
    <dsp:sp modelId="{65E489B2-71BC-824F-9D90-C839292C9799}">
      <dsp:nvSpPr>
        <dsp:cNvPr id="0" name=""/>
        <dsp:cNvSpPr/>
      </dsp:nvSpPr>
      <dsp:spPr>
        <a:xfrm>
          <a:off x="3890968" y="401611"/>
          <a:ext cx="2772637" cy="283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The UK is not member of Convention of 21 December 2007 on jurisdiction and the recognition and enforcement of judgments in civil and commercial matters (“Lugano Convention”). </a:t>
          </a:r>
          <a:endParaRPr lang="en-US" sz="1800" kern="1200"/>
        </a:p>
      </dsp:txBody>
      <dsp:txXfrm>
        <a:off x="3972176" y="482819"/>
        <a:ext cx="2610221" cy="2670872"/>
      </dsp:txXfrm>
    </dsp:sp>
    <dsp:sp modelId="{8AF72FC3-2EB8-B349-9611-2AA6A7BA8097}">
      <dsp:nvSpPr>
        <dsp:cNvPr id="0" name=""/>
        <dsp:cNvSpPr/>
      </dsp:nvSpPr>
      <dsp:spPr>
        <a:xfrm>
          <a:off x="6940869" y="1474448"/>
          <a:ext cx="587799" cy="687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940869" y="1611971"/>
        <a:ext cx="411459" cy="412568"/>
      </dsp:txXfrm>
    </dsp:sp>
    <dsp:sp modelId="{BE1DF6B5-E9DE-AE43-B656-6A11E411639B}">
      <dsp:nvSpPr>
        <dsp:cNvPr id="0" name=""/>
        <dsp:cNvSpPr/>
      </dsp:nvSpPr>
      <dsp:spPr>
        <a:xfrm>
          <a:off x="7772660" y="401611"/>
          <a:ext cx="2772637" cy="283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The EU-UK Trade and Cooperation Agreement (“TCA”) of December 24, 2020 does not include any provisions regarding cross-border disputes. </a:t>
          </a:r>
          <a:endParaRPr lang="en-US" sz="1800" kern="1200"/>
        </a:p>
      </dsp:txBody>
      <dsp:txXfrm>
        <a:off x="7853868" y="482819"/>
        <a:ext cx="2610221" cy="2670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09F5C-7416-D049-853E-D020B3C0FA03}">
      <dsp:nvSpPr>
        <dsp:cNvPr id="0" name=""/>
        <dsp:cNvSpPr/>
      </dsp:nvSpPr>
      <dsp:spPr>
        <a:xfrm>
          <a:off x="824" y="0"/>
          <a:ext cx="3339533" cy="3636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0" rIns="329872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chosen court must in principle hear the case (Art. 5); </a:t>
          </a:r>
          <a:endParaRPr lang="en-US" sz="1600" kern="1200"/>
        </a:p>
      </dsp:txBody>
      <dsp:txXfrm>
        <a:off x="824" y="1454604"/>
        <a:ext cx="3339533" cy="2181906"/>
      </dsp:txXfrm>
    </dsp:sp>
    <dsp:sp modelId="{DCDD3F32-792F-6C4D-83C0-35C184551F06}">
      <dsp:nvSpPr>
        <dsp:cNvPr id="0" name=""/>
        <dsp:cNvSpPr/>
      </dsp:nvSpPr>
      <dsp:spPr>
        <a:xfrm>
          <a:off x="824" y="0"/>
          <a:ext cx="3339533" cy="1454604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165100" rIns="32987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4" y="0"/>
        <a:ext cx="3339533" cy="1454604"/>
      </dsp:txXfrm>
    </dsp:sp>
    <dsp:sp modelId="{1AE285FF-C72D-ED44-BEDE-2859A523F38D}">
      <dsp:nvSpPr>
        <dsp:cNvPr id="0" name=""/>
        <dsp:cNvSpPr/>
      </dsp:nvSpPr>
      <dsp:spPr>
        <a:xfrm>
          <a:off x="3607520" y="0"/>
          <a:ext cx="3339533" cy="3636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0" rIns="329872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Any court not chosen must in principle decline to hear the case (Art. 6); and </a:t>
          </a:r>
          <a:endParaRPr lang="en-US" sz="1600" kern="1200"/>
        </a:p>
      </dsp:txBody>
      <dsp:txXfrm>
        <a:off x="3607520" y="1454604"/>
        <a:ext cx="3339533" cy="2181906"/>
      </dsp:txXfrm>
    </dsp:sp>
    <dsp:sp modelId="{10519DB3-E88F-C646-B07D-060FF6928614}">
      <dsp:nvSpPr>
        <dsp:cNvPr id="0" name=""/>
        <dsp:cNvSpPr/>
      </dsp:nvSpPr>
      <dsp:spPr>
        <a:xfrm>
          <a:off x="3607520" y="0"/>
          <a:ext cx="3339533" cy="1454604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165100" rIns="32987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607520" y="0"/>
        <a:ext cx="3339533" cy="1454604"/>
      </dsp:txXfrm>
    </dsp:sp>
    <dsp:sp modelId="{7D979DCA-8B30-5249-8B2F-9001241E50A0}">
      <dsp:nvSpPr>
        <dsp:cNvPr id="0" name=""/>
        <dsp:cNvSpPr/>
      </dsp:nvSpPr>
      <dsp:spPr>
        <a:xfrm>
          <a:off x="7214216" y="0"/>
          <a:ext cx="3339533" cy="3636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0" rIns="329872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Any judgment rendered by the chosen court must be recognised and enforced in other Contracting States, except where a ground for refusal applies (Arts 8 and 9) </a:t>
          </a:r>
          <a:endParaRPr lang="en-US" sz="1600" kern="1200" dirty="0"/>
        </a:p>
      </dsp:txBody>
      <dsp:txXfrm>
        <a:off x="7214216" y="1454604"/>
        <a:ext cx="3339533" cy="2181906"/>
      </dsp:txXfrm>
    </dsp:sp>
    <dsp:sp modelId="{7CD195F7-AAEB-B848-8D76-3C358AB07981}">
      <dsp:nvSpPr>
        <dsp:cNvPr id="0" name=""/>
        <dsp:cNvSpPr/>
      </dsp:nvSpPr>
      <dsp:spPr>
        <a:xfrm>
          <a:off x="7214216" y="0"/>
          <a:ext cx="3339533" cy="1454604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872" tIns="165100" rIns="32987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214216" y="0"/>
        <a:ext cx="3339533" cy="1454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855AB-B86E-4324-A71B-14E7AD6385A2}">
      <dsp:nvSpPr>
        <dsp:cNvPr id="0" name=""/>
        <dsp:cNvSpPr/>
      </dsp:nvSpPr>
      <dsp:spPr>
        <a:xfrm>
          <a:off x="0" y="4231"/>
          <a:ext cx="5906327" cy="955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AF0A6-A644-4F57-9FD9-835ACD7EA7D6}">
      <dsp:nvSpPr>
        <dsp:cNvPr id="0" name=""/>
        <dsp:cNvSpPr/>
      </dsp:nvSpPr>
      <dsp:spPr>
        <a:xfrm>
          <a:off x="288898" y="219114"/>
          <a:ext cx="525782" cy="5252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5DB56-BC54-4D5C-966E-747DCB523E15}">
      <dsp:nvSpPr>
        <dsp:cNvPr id="0" name=""/>
        <dsp:cNvSpPr/>
      </dsp:nvSpPr>
      <dsp:spPr>
        <a:xfrm>
          <a:off x="1103579" y="4231"/>
          <a:ext cx="4785753" cy="98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33" tIns="104233" rIns="104233" bIns="10423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Only exclusive choice of court agreement. </a:t>
          </a:r>
          <a:endParaRPr lang="en-US" sz="1400" kern="1200"/>
        </a:p>
      </dsp:txBody>
      <dsp:txXfrm>
        <a:off x="1103579" y="4231"/>
        <a:ext cx="4785753" cy="984880"/>
      </dsp:txXfrm>
    </dsp:sp>
    <dsp:sp modelId="{225C2C05-DCA8-4026-AE10-AD0829CEE92E}">
      <dsp:nvSpPr>
        <dsp:cNvPr id="0" name=""/>
        <dsp:cNvSpPr/>
      </dsp:nvSpPr>
      <dsp:spPr>
        <a:xfrm>
          <a:off x="0" y="1235332"/>
          <a:ext cx="5906327" cy="9550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67F62-D6AD-4A31-A743-A5FDB39F3C06}">
      <dsp:nvSpPr>
        <dsp:cNvPr id="0" name=""/>
        <dsp:cNvSpPr/>
      </dsp:nvSpPr>
      <dsp:spPr>
        <a:xfrm>
          <a:off x="288898" y="1450215"/>
          <a:ext cx="525782" cy="5252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3C2BD-ACC7-47F3-A948-B0F98D783375}">
      <dsp:nvSpPr>
        <dsp:cNvPr id="0" name=""/>
        <dsp:cNvSpPr/>
      </dsp:nvSpPr>
      <dsp:spPr>
        <a:xfrm>
          <a:off x="1103579" y="1235332"/>
          <a:ext cx="4785753" cy="98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33" tIns="104233" rIns="104233" bIns="10423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Only judgments in civil and commercial matters</a:t>
          </a:r>
          <a:endParaRPr lang="en-US" sz="1400" kern="1200"/>
        </a:p>
      </dsp:txBody>
      <dsp:txXfrm>
        <a:off x="1103579" y="1235332"/>
        <a:ext cx="4785753" cy="984880"/>
      </dsp:txXfrm>
    </dsp:sp>
    <dsp:sp modelId="{51600131-6C96-4B71-8B12-A032C57B1900}">
      <dsp:nvSpPr>
        <dsp:cNvPr id="0" name=""/>
        <dsp:cNvSpPr/>
      </dsp:nvSpPr>
      <dsp:spPr>
        <a:xfrm>
          <a:off x="0" y="2466432"/>
          <a:ext cx="5906327" cy="9550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1BBF0-8752-4D22-93DC-6344D72D6F0C}">
      <dsp:nvSpPr>
        <dsp:cNvPr id="0" name=""/>
        <dsp:cNvSpPr/>
      </dsp:nvSpPr>
      <dsp:spPr>
        <a:xfrm>
          <a:off x="288898" y="2681315"/>
          <a:ext cx="525782" cy="5252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918E3-F7B9-488F-98A1-569BC1E62956}">
      <dsp:nvSpPr>
        <dsp:cNvPr id="0" name=""/>
        <dsp:cNvSpPr/>
      </dsp:nvSpPr>
      <dsp:spPr>
        <a:xfrm>
          <a:off x="1103579" y="2466432"/>
          <a:ext cx="4785753" cy="98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33" tIns="104233" rIns="104233" bIns="10423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Excluded: family law, wills and succession, insolvency and arbitration but also consumer, employment and insurance matters, rights </a:t>
          </a:r>
          <a:r>
            <a:rPr lang="en-GB" sz="1400" i="1" kern="1200" dirty="0"/>
            <a:t>in rem</a:t>
          </a:r>
          <a:r>
            <a:rPr lang="en-GB" sz="1400" kern="1200" dirty="0"/>
            <a:t> in land, and company law matters.</a:t>
          </a:r>
          <a:endParaRPr lang="en-US" sz="1400" kern="1200" dirty="0"/>
        </a:p>
      </dsp:txBody>
      <dsp:txXfrm>
        <a:off x="1103579" y="2466432"/>
        <a:ext cx="4785753" cy="984880"/>
      </dsp:txXfrm>
    </dsp:sp>
    <dsp:sp modelId="{673DF79E-4876-4B38-A06F-8C9909C581C9}">
      <dsp:nvSpPr>
        <dsp:cNvPr id="0" name=""/>
        <dsp:cNvSpPr/>
      </dsp:nvSpPr>
      <dsp:spPr>
        <a:xfrm>
          <a:off x="0" y="3697532"/>
          <a:ext cx="5906327" cy="9550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F85A2-F64A-4B2A-8091-CC0A449788C8}">
      <dsp:nvSpPr>
        <dsp:cNvPr id="0" name=""/>
        <dsp:cNvSpPr/>
      </dsp:nvSpPr>
      <dsp:spPr>
        <a:xfrm>
          <a:off x="288898" y="3912415"/>
          <a:ext cx="525782" cy="5252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3C2C7-E74D-493C-91C3-D8B516B11F1F}">
      <dsp:nvSpPr>
        <dsp:cNvPr id="0" name=""/>
        <dsp:cNvSpPr/>
      </dsp:nvSpPr>
      <dsp:spPr>
        <a:xfrm>
          <a:off x="1103579" y="3697532"/>
          <a:ext cx="4785753" cy="98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33" tIns="104233" rIns="104233" bIns="10423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u="sng" kern="1200" dirty="0"/>
            <a:t>Default judgments are covered </a:t>
          </a:r>
          <a:r>
            <a:rPr lang="en-GB" sz="1400" kern="1200" dirty="0"/>
            <a:t>as well as costs determination and non-money judgments, but interim protective measures or procedural rulings are not</a:t>
          </a:r>
          <a:endParaRPr lang="en-US" sz="1400" kern="1200" dirty="0"/>
        </a:p>
      </dsp:txBody>
      <dsp:txXfrm>
        <a:off x="1103579" y="3697532"/>
        <a:ext cx="4785753" cy="984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0772E-24A8-334C-BDCE-36541FE4F434}">
      <dsp:nvSpPr>
        <dsp:cNvPr id="0" name=""/>
        <dsp:cNvSpPr/>
      </dsp:nvSpPr>
      <dsp:spPr>
        <a:xfrm>
          <a:off x="0" y="0"/>
          <a:ext cx="590632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78C5E9-C514-1A42-A970-28F63CFEC941}">
      <dsp:nvSpPr>
        <dsp:cNvPr id="0" name=""/>
        <dsp:cNvSpPr/>
      </dsp:nvSpPr>
      <dsp:spPr>
        <a:xfrm>
          <a:off x="0" y="0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Do you have a judgment in your favour against a party in England and Wales?</a:t>
          </a:r>
          <a:endParaRPr lang="en-US" sz="1300" kern="1200" dirty="0"/>
        </a:p>
      </dsp:txBody>
      <dsp:txXfrm>
        <a:off x="0" y="0"/>
        <a:ext cx="5906327" cy="585830"/>
      </dsp:txXfrm>
    </dsp:sp>
    <dsp:sp modelId="{64CD8C39-8171-4442-9F26-DAE7CD13A889}">
      <dsp:nvSpPr>
        <dsp:cNvPr id="0" name=""/>
        <dsp:cNvSpPr/>
      </dsp:nvSpPr>
      <dsp:spPr>
        <a:xfrm>
          <a:off x="0" y="585830"/>
          <a:ext cx="590632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B80932-3DA3-AE4A-BCFB-748D8780A3AC}">
      <dsp:nvSpPr>
        <dsp:cNvPr id="0" name=""/>
        <dsp:cNvSpPr/>
      </dsp:nvSpPr>
      <dsp:spPr>
        <a:xfrm>
          <a:off x="0" y="585830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When were the </a:t>
          </a:r>
          <a:r>
            <a:rPr lang="en-GB" sz="1300" kern="1200"/>
            <a:t>proceedings started?.</a:t>
          </a:r>
          <a:endParaRPr lang="en-US" sz="1300" kern="1200" dirty="0"/>
        </a:p>
      </dsp:txBody>
      <dsp:txXfrm>
        <a:off x="0" y="585830"/>
        <a:ext cx="5906327" cy="585830"/>
      </dsp:txXfrm>
    </dsp:sp>
    <dsp:sp modelId="{B71715F2-83D3-D740-ABBF-B103AEBD7EDB}">
      <dsp:nvSpPr>
        <dsp:cNvPr id="0" name=""/>
        <dsp:cNvSpPr/>
      </dsp:nvSpPr>
      <dsp:spPr>
        <a:xfrm>
          <a:off x="0" y="1171661"/>
          <a:ext cx="590632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FC6F3C-3D92-8342-83EA-BB7ABE9D78E2}">
      <dsp:nvSpPr>
        <dsp:cNvPr id="0" name=""/>
        <dsp:cNvSpPr/>
      </dsp:nvSpPr>
      <dsp:spPr>
        <a:xfrm>
          <a:off x="0" y="1171661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Which jurisdiction do you want to enforce the judgment in?</a:t>
          </a:r>
          <a:endParaRPr lang="en-US" sz="1300" kern="1200"/>
        </a:p>
      </dsp:txBody>
      <dsp:txXfrm>
        <a:off x="0" y="1171661"/>
        <a:ext cx="5906327" cy="585830"/>
      </dsp:txXfrm>
    </dsp:sp>
    <dsp:sp modelId="{39319918-2549-8F44-8530-67F380EA5FF4}">
      <dsp:nvSpPr>
        <dsp:cNvPr id="0" name=""/>
        <dsp:cNvSpPr/>
      </dsp:nvSpPr>
      <dsp:spPr>
        <a:xfrm>
          <a:off x="0" y="1757491"/>
          <a:ext cx="590632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7046A7-5F69-9149-9677-1CC34CD44AD7}">
      <dsp:nvSpPr>
        <dsp:cNvPr id="0" name=""/>
        <dsp:cNvSpPr/>
      </dsp:nvSpPr>
      <dsp:spPr>
        <a:xfrm>
          <a:off x="0" y="1757491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Is the jurisdiction a contracting state to the Hague Convention on Choice of Court Agreements?</a:t>
          </a:r>
          <a:endParaRPr lang="en-US" sz="1300" kern="1200"/>
        </a:p>
      </dsp:txBody>
      <dsp:txXfrm>
        <a:off x="0" y="1757491"/>
        <a:ext cx="5906327" cy="585830"/>
      </dsp:txXfrm>
    </dsp:sp>
    <dsp:sp modelId="{B6FCA4A8-0D96-864E-BA32-3457C0072CD7}">
      <dsp:nvSpPr>
        <dsp:cNvPr id="0" name=""/>
        <dsp:cNvSpPr/>
      </dsp:nvSpPr>
      <dsp:spPr>
        <a:xfrm>
          <a:off x="0" y="2343322"/>
          <a:ext cx="590632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A457C8F-DDB9-1344-AE1F-2D0DFF91B1B4}">
      <dsp:nvSpPr>
        <dsp:cNvPr id="0" name=""/>
        <dsp:cNvSpPr/>
      </dsp:nvSpPr>
      <dsp:spPr>
        <a:xfrm>
          <a:off x="0" y="2343322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a) If so, was the judgment awarded on the basis of an exclusive choice of court agreement?</a:t>
          </a:r>
          <a:endParaRPr lang="en-US" sz="1300" kern="1200"/>
        </a:p>
      </dsp:txBody>
      <dsp:txXfrm>
        <a:off x="0" y="2343322"/>
        <a:ext cx="5906327" cy="585830"/>
      </dsp:txXfrm>
    </dsp:sp>
    <dsp:sp modelId="{5E3567A9-4C63-C445-9C8A-DBCFFE0FC691}">
      <dsp:nvSpPr>
        <dsp:cNvPr id="0" name=""/>
        <dsp:cNvSpPr/>
      </dsp:nvSpPr>
      <dsp:spPr>
        <a:xfrm>
          <a:off x="0" y="2929153"/>
          <a:ext cx="590632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C91F7A-EB82-644B-8571-3044AB8B310E}">
      <dsp:nvSpPr>
        <dsp:cNvPr id="0" name=""/>
        <dsp:cNvSpPr/>
      </dsp:nvSpPr>
      <dsp:spPr>
        <a:xfrm>
          <a:off x="0" y="2929153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b) Further analysis of the Convention is required to determine whether it is applicable.</a:t>
          </a:r>
          <a:endParaRPr lang="en-US" sz="1300" kern="1200"/>
        </a:p>
      </dsp:txBody>
      <dsp:txXfrm>
        <a:off x="0" y="2929153"/>
        <a:ext cx="5906327" cy="585830"/>
      </dsp:txXfrm>
    </dsp:sp>
    <dsp:sp modelId="{FB049DAC-3836-1045-8C90-15F5E40F5DA8}">
      <dsp:nvSpPr>
        <dsp:cNvPr id="0" name=""/>
        <dsp:cNvSpPr/>
      </dsp:nvSpPr>
      <dsp:spPr>
        <a:xfrm>
          <a:off x="0" y="3514983"/>
          <a:ext cx="590632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D29B0D-6F88-D147-803B-C7648FACDD23}">
      <dsp:nvSpPr>
        <dsp:cNvPr id="0" name=""/>
        <dsp:cNvSpPr/>
      </dsp:nvSpPr>
      <dsp:spPr>
        <a:xfrm>
          <a:off x="0" y="3514983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If not, does the UK have a bilateral arrangement with the jurisdiction relating to reciprocal recognition and enforcement of judgments?</a:t>
          </a:r>
          <a:endParaRPr lang="en-US" sz="1300" kern="1200"/>
        </a:p>
      </dsp:txBody>
      <dsp:txXfrm>
        <a:off x="0" y="3514983"/>
        <a:ext cx="5906327" cy="585830"/>
      </dsp:txXfrm>
    </dsp:sp>
    <dsp:sp modelId="{1817BEF0-6287-7845-A554-5963597BCA2F}">
      <dsp:nvSpPr>
        <dsp:cNvPr id="0" name=""/>
        <dsp:cNvSpPr/>
      </dsp:nvSpPr>
      <dsp:spPr>
        <a:xfrm>
          <a:off x="0" y="4100814"/>
          <a:ext cx="590632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28C5C8-2D36-C64E-9E78-84EDFFD5EDB6}">
      <dsp:nvSpPr>
        <dsp:cNvPr id="0" name=""/>
        <dsp:cNvSpPr/>
      </dsp:nvSpPr>
      <dsp:spPr>
        <a:xfrm>
          <a:off x="0" y="4100814"/>
          <a:ext cx="5906327" cy="585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If not, the relevant law will be the private international law of that jurisdiction.</a:t>
          </a:r>
          <a:endParaRPr lang="en-US" sz="1300" kern="1200"/>
        </a:p>
      </dsp:txBody>
      <dsp:txXfrm>
        <a:off x="0" y="4100814"/>
        <a:ext cx="5906327" cy="585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FDF38-922E-CD49-9CCC-8183FE6656B4}" type="datetimeFigureOut">
              <a:rPr lang="en-LU" smtClean="0"/>
              <a:t>11/10/2022</a:t>
            </a:fld>
            <a:endParaRPr lang="en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F84DE-CF1C-B744-ABC1-AE72327B16D2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85880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F84DE-CF1C-B744-ABC1-AE72327B16D2}" type="slidenum">
              <a:rPr lang="en-LU" smtClean="0"/>
              <a:t>1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783332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F84DE-CF1C-B744-ABC1-AE72327B16D2}" type="slidenum">
              <a:rPr lang="en-LU" smtClean="0"/>
              <a:t>10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45480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BEFF6-BE83-93DB-0032-543414B8D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LU" dirty="0"/>
              <a:t>Enforcement of EU Judgements in the UK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D9D8B-3FD9-0156-8611-A8474944B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980114"/>
            <a:ext cx="10572000" cy="434974"/>
          </a:xfrm>
        </p:spPr>
        <p:txBody>
          <a:bodyPr/>
          <a:lstStyle/>
          <a:p>
            <a:r>
              <a:rPr lang="en-GB" dirty="0"/>
              <a:t>B</a:t>
            </a:r>
            <a:r>
              <a:rPr lang="en-LU" dirty="0"/>
              <a:t>y Joram Moyal, Solicitor (UK), Avocat à la Cour (LU) &amp; Rechstanwalt (DE) // EuroCollectNet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85D64121-0CE1-5FD9-0403-5ACC1006A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442912"/>
            <a:ext cx="4010525" cy="178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872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1DFCBE5-52C1-48A9-89CF-E7D68CCA1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06AB74CA-E76D-4922-91FE-A4AAF048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47203"/>
            <a:ext cx="11707367" cy="2572622"/>
          </a:xfrm>
          <a:custGeom>
            <a:avLst/>
            <a:gdLst>
              <a:gd name="connsiteX0" fmla="*/ 0 w 11707367"/>
              <a:gd name="connsiteY0" fmla="*/ 0 h 2572622"/>
              <a:gd name="connsiteX1" fmla="*/ 1888420 w 11707367"/>
              <a:gd name="connsiteY1" fmla="*/ 0 h 2572622"/>
              <a:gd name="connsiteX2" fmla="*/ 2198560 w 11707367"/>
              <a:gd name="connsiteY2" fmla="*/ 310139 h 2572622"/>
              <a:gd name="connsiteX3" fmla="*/ 2425431 w 11707367"/>
              <a:gd name="connsiteY3" fmla="*/ 310139 h 2572622"/>
              <a:gd name="connsiteX4" fmla="*/ 2735570 w 11707367"/>
              <a:gd name="connsiteY4" fmla="*/ 0 h 2572622"/>
              <a:gd name="connsiteX5" fmla="*/ 11707367 w 11707367"/>
              <a:gd name="connsiteY5" fmla="*/ 0 h 2572622"/>
              <a:gd name="connsiteX6" fmla="*/ 11707367 w 11707367"/>
              <a:gd name="connsiteY6" fmla="*/ 2572622 h 2572622"/>
              <a:gd name="connsiteX7" fmla="*/ 0 w 11707367"/>
              <a:gd name="connsiteY7" fmla="*/ 2572622 h 257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07367" h="2572622">
                <a:moveTo>
                  <a:pt x="0" y="0"/>
                </a:moveTo>
                <a:lnTo>
                  <a:pt x="1888420" y="0"/>
                </a:lnTo>
                <a:lnTo>
                  <a:pt x="2198560" y="310139"/>
                </a:lnTo>
                <a:cubicBezTo>
                  <a:pt x="2261209" y="372788"/>
                  <a:pt x="2362782" y="372788"/>
                  <a:pt x="2425431" y="310139"/>
                </a:cubicBezTo>
                <a:lnTo>
                  <a:pt x="2735570" y="0"/>
                </a:lnTo>
                <a:lnTo>
                  <a:pt x="11707367" y="0"/>
                </a:lnTo>
                <a:lnTo>
                  <a:pt x="11707367" y="2572622"/>
                </a:lnTo>
                <a:lnTo>
                  <a:pt x="0" y="2572622"/>
                </a:lnTo>
                <a:close/>
              </a:path>
            </a:pathLst>
          </a:custGeom>
          <a:solidFill>
            <a:srgbClr val="59595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4B5C5D-4169-6ECC-0B79-526ABEBF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1" y="4049486"/>
            <a:ext cx="4825480" cy="18832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Thank you!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1871930-9A89-2DFC-E707-AEA94F4EE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3691" y="766054"/>
            <a:ext cx="5196897" cy="231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Graphic 15" descr="Smiling Face with No Fill">
            <a:extLst>
              <a:ext uri="{FF2B5EF4-FFF2-40B4-BE49-F238E27FC236}">
                <a16:creationId xmlns:a16="http://schemas.microsoft.com/office/drawing/2014/main" id="{9FED12CB-33B3-3DF7-B006-B4B4052431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07114" y="484633"/>
            <a:ext cx="2875460" cy="28754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231C7C-51AA-9425-CE06-D0A02464A38E}"/>
              </a:ext>
            </a:extLst>
          </p:cNvPr>
          <p:cNvSpPr txBox="1"/>
          <p:nvPr/>
        </p:nvSpPr>
        <p:spPr>
          <a:xfrm>
            <a:off x="6338316" y="4049485"/>
            <a:ext cx="4846151" cy="1883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br>
              <a:rPr kumimoji="0" lang="en-US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</a:br>
            <a:r>
              <a:rPr kumimoji="0" lang="en-US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Joram</a:t>
            </a:r>
            <a:r>
              <a:rPr kumimoji="0" lang="en-US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Moyal</a:t>
            </a:r>
            <a:br>
              <a:rPr kumimoji="0" lang="en-US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</a:br>
            <a:r>
              <a:rPr kumimoji="0" lang="en-US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j.moyal@moyal-simon.com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2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B9607A7-C194-45C1-9EA4-D513E02DC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CBFF659F-D040-4A67-B951-3D6D61BB1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3508A5-AC5E-D8C2-2581-E5E697B4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>
            <a:normAutofit/>
          </a:bodyPr>
          <a:lstStyle/>
          <a:p>
            <a:r>
              <a:rPr lang="en-LU" dirty="0"/>
              <a:t>Before Brexit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B5D7-73EE-CD1D-7219-1E90AEC9C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882" y="2185988"/>
            <a:ext cx="10518116" cy="3636511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r>
              <a:rPr lang="en-GB" sz="1400" dirty="0"/>
              <a:t>EU jurisdiction rules currently governed by the Brussels I Regulation (recast) 1215/2012, also known as the Judgments Regulation or the </a:t>
            </a:r>
            <a:r>
              <a:rPr lang="en-GB" sz="1400" b="1" dirty="0"/>
              <a:t>Brussels Recast Regulation</a:t>
            </a:r>
            <a:r>
              <a:rPr lang="en-GB" sz="1400" dirty="0"/>
              <a:t>. Previously: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2001 Brussels Regulation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1968 Brussels Convention (UK law by the Civil Jurisdiction and Judgments Act 1982)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Various ad hoc bilateral agreements on recognition and enforcement (UK law under Administration of Justice Act 1920 and Foreign Judgments (Reciprocal Enforcement) Act 1933)</a:t>
            </a:r>
          </a:p>
          <a:p>
            <a:pPr marL="360000" lvl="2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sz="1400" dirty="0"/>
              <a:t>Also: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2007 Lugano Convention, replacing 1988 Lugano Convention (now Norway, Iceland and Switzerland) – similar to 2001 Brussels Regulation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EU/Denmark Agreement (Denmark)</a:t>
            </a:r>
          </a:p>
          <a:p>
            <a:pPr>
              <a:lnSpc>
                <a:spcPct val="90000"/>
              </a:lnSpc>
            </a:pPr>
            <a:endParaRPr lang="en-LU" sz="1300" dirty="0"/>
          </a:p>
        </p:txBody>
      </p:sp>
    </p:spTree>
    <p:extLst>
      <p:ext uri="{BB962C8B-B14F-4D97-AF65-F5344CB8AC3E}">
        <p14:creationId xmlns:p14="http://schemas.microsoft.com/office/powerpoint/2010/main" val="950448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4C401-A6F2-8659-C1E4-4A8B1FF8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After Brexit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474525BC-B731-1155-65CE-B5D6E120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544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2416B-A8BA-8CAF-88E5-2FC605908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GB" sz="3400"/>
              <a:t>TRANSITIONAL ARRANGEMENTS</a:t>
            </a:r>
            <a:endParaRPr lang="en-LU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A23D9-5E0D-A997-D8B5-7ACCC57F8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US" sz="2000" b="1"/>
              <a:t>Withdrawal Agreement, Article 66: choice of law</a:t>
            </a:r>
          </a:p>
          <a:p>
            <a:pPr lvl="2"/>
            <a:r>
              <a:rPr lang="en-GB" sz="2000" b="1"/>
              <a:t>Contract claims</a:t>
            </a:r>
            <a:r>
              <a:rPr lang="en-GB" sz="2000"/>
              <a:t>: The Rome I Regulation 593/2008 continues to apply in respect of contracts “</a:t>
            </a:r>
            <a:r>
              <a:rPr lang="en-GB" sz="2000" i="1"/>
              <a:t>concluded before the end of the transition period</a:t>
            </a:r>
            <a:r>
              <a:rPr lang="en-GB" sz="2000"/>
              <a:t>”</a:t>
            </a:r>
          </a:p>
          <a:p>
            <a:pPr lvl="2"/>
            <a:r>
              <a:rPr lang="en-GB" sz="2000" b="1"/>
              <a:t>Non-contractual claims</a:t>
            </a:r>
            <a:r>
              <a:rPr lang="en-GB" sz="2000"/>
              <a:t>: The Rome II Regulation 864/2007 continues to apply to non-contractual liability where the “</a:t>
            </a:r>
            <a:r>
              <a:rPr lang="en-GB" sz="2000" i="1"/>
              <a:t>event giving rise to damage occurred before the end of the transition period</a:t>
            </a:r>
            <a:r>
              <a:rPr lang="en-GB" sz="2000"/>
              <a:t>”</a:t>
            </a:r>
            <a:endParaRPr lang="en-US" sz="2000" b="1"/>
          </a:p>
          <a:p>
            <a:endParaRPr lang="en-LU" sz="2000"/>
          </a:p>
        </p:txBody>
      </p:sp>
    </p:spTree>
    <p:extLst>
      <p:ext uri="{BB962C8B-B14F-4D97-AF65-F5344CB8AC3E}">
        <p14:creationId xmlns:p14="http://schemas.microsoft.com/office/powerpoint/2010/main" val="1704920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F084B-72B9-8989-D9DF-52952240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options for enforcement post-Brexit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803BB-FDF7-3624-814F-30AFD8E62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MT"/>
              </a:rPr>
              <a:t>Brexit transitional provisions ended 31 December 2021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MT"/>
              </a:rPr>
              <a:t>Proceedings begun may continue and will be executable under </a:t>
            </a:r>
            <a:r>
              <a:rPr lang="en-GB" dirty="0">
                <a:latin typeface="ArialMT"/>
              </a:rPr>
              <a:t>Brussel Recast</a:t>
            </a:r>
            <a:endParaRPr lang="en-GB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MT"/>
              </a:rPr>
              <a:t>England &amp; Wales courts will continue to recognise judgments from cases begun before the end of transition, and will continue to recognize court settlements and “authentic instruments” approved before end of transition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MT"/>
              </a:rPr>
              <a:t>English courts will continue to respect an express choice of the law of an EU member state</a:t>
            </a:r>
            <a:endParaRPr lang="en-GB" dirty="0">
              <a:effectLst/>
            </a:endParaRP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42099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F1E0D4A3-ECB8-4689-ABDB-9CE848CE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8DCD48-7DA7-DBE0-32DB-50B3896D6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LU" sz="2800">
                <a:solidFill>
                  <a:schemeClr val="tx1"/>
                </a:solidFill>
              </a:rPr>
              <a:t>Conventions on enforcement</a:t>
            </a:r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8854772B-9C8F-4037-89E0-3A45208AB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E4F365D-A2ED-3CA8-B6D9-CC03833A9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732" y="2222287"/>
            <a:ext cx="9966953" cy="3636511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 b="1"/>
              <a:t>2015 Hague Convention on Choice of Court</a:t>
            </a:r>
            <a:r>
              <a:rPr lang="en-GB" sz="1500"/>
              <a:t>, Article 8 (where it applies)</a:t>
            </a:r>
          </a:p>
          <a:p>
            <a:pPr>
              <a:lnSpc>
                <a:spcPct val="90000"/>
              </a:lnSpc>
            </a:pPr>
            <a:r>
              <a:rPr lang="en-GB" sz="1500"/>
              <a:t>Maybe, in the future, </a:t>
            </a:r>
            <a:r>
              <a:rPr lang="en-GB" sz="1500" b="1"/>
              <a:t>2019 Hague Convention on the Recognition and Enforcement of Foreign Judgments in Civil or Commercial Matters </a:t>
            </a:r>
            <a:r>
              <a:rPr lang="en-GB" sz="1500"/>
              <a:t>(2 signatories so far!)</a:t>
            </a:r>
          </a:p>
          <a:p>
            <a:pPr>
              <a:lnSpc>
                <a:spcPct val="90000"/>
              </a:lnSpc>
            </a:pPr>
            <a:r>
              <a:rPr lang="en-GB" sz="1500"/>
              <a:t>Some old bilateral treaties and agreements survive, which apply only in respect of </a:t>
            </a:r>
            <a:r>
              <a:rPr lang="en-GB" sz="1500" u="sng"/>
              <a:t>money</a:t>
            </a:r>
            <a:r>
              <a:rPr lang="en-GB" sz="1500"/>
              <a:t> judgments – query whether they will be reciprocally revived:</a:t>
            </a:r>
          </a:p>
          <a:p>
            <a:pPr lvl="2">
              <a:lnSpc>
                <a:spcPct val="90000"/>
              </a:lnSpc>
            </a:pPr>
            <a:r>
              <a:rPr lang="en-GB" sz="1500" b="1"/>
              <a:t>Foreign Judgments (Reciprocal Enforcement) Act 1933</a:t>
            </a:r>
            <a:r>
              <a:rPr lang="en-GB" sz="1500"/>
              <a:t>: Austria, Belgium, France, Germany, Italy, the Netherlands, Norway – </a:t>
            </a:r>
            <a:r>
              <a:rPr lang="en-GB" sz="1500" u="sng"/>
              <a:t>only Norway </a:t>
            </a:r>
            <a:r>
              <a:rPr lang="en-GB" sz="1500"/>
              <a:t>confirmed on 13 October 2020 it would revive the old treaty (with amendments)</a:t>
            </a:r>
          </a:p>
          <a:p>
            <a:pPr lvl="2">
              <a:lnSpc>
                <a:spcPct val="90000"/>
              </a:lnSpc>
            </a:pPr>
            <a:r>
              <a:rPr lang="en-GB" sz="1500" b="1"/>
              <a:t>Administration of Justice Act 1920</a:t>
            </a:r>
            <a:r>
              <a:rPr lang="en-GB" sz="1500"/>
              <a:t>: Cyprus</a:t>
            </a:r>
          </a:p>
          <a:p>
            <a:pPr>
              <a:lnSpc>
                <a:spcPct val="90000"/>
              </a:lnSpc>
            </a:pPr>
            <a:r>
              <a:rPr lang="en-GB" sz="1500"/>
              <a:t>Otherwise this is an EU competence so bilateral agreements in principle not available with EU member states</a:t>
            </a:r>
          </a:p>
          <a:p>
            <a:pPr>
              <a:lnSpc>
                <a:spcPct val="90000"/>
              </a:lnSpc>
            </a:pPr>
            <a:r>
              <a:rPr lang="en-GB" sz="1500" b="1"/>
              <a:t>Lugano Convention </a:t>
            </a:r>
            <a:r>
              <a:rPr lang="en-GB" sz="1500"/>
              <a:t>(UK has applied to join Lugano Convention would ensure that judgments in cross-border civil and commercial disputes can be enforced across borders  - refused y EU Member States)</a:t>
            </a:r>
            <a:endParaRPr lang="en-GB" sz="1500" b="1"/>
          </a:p>
          <a:p>
            <a:pPr>
              <a:lnSpc>
                <a:spcPct val="90000"/>
              </a:lnSpc>
            </a:pPr>
            <a:endParaRPr lang="en-LU" sz="1500"/>
          </a:p>
        </p:txBody>
      </p:sp>
    </p:spTree>
    <p:extLst>
      <p:ext uri="{BB962C8B-B14F-4D97-AF65-F5344CB8AC3E}">
        <p14:creationId xmlns:p14="http://schemas.microsoft.com/office/powerpoint/2010/main" val="3375785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5940F547-7206-4401-94FB-F8421915D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A digital balance scale using circles">
            <a:extLst>
              <a:ext uri="{FF2B5EF4-FFF2-40B4-BE49-F238E27FC236}">
                <a16:creationId xmlns:a16="http://schemas.microsoft.com/office/drawing/2014/main" id="{F635055D-B259-D7E7-B87D-3D26579384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702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F7DCFB-CA70-7C32-DEA7-A119F521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GB" dirty="0"/>
              <a:t>Hague – 3 rules</a:t>
            </a:r>
            <a:endParaRPr lang="en-LU" dirty="0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139A69AE-8D3C-E7AB-8F86-DE8D7005B9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116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D45553-91A4-480A-9577-0E0FC0D91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3">
            <a:extLst>
              <a:ext uri="{FF2B5EF4-FFF2-40B4-BE49-F238E27FC236}">
                <a16:creationId xmlns:a16="http://schemas.microsoft.com/office/drawing/2014/main" id="{D240F8A8-FEA1-42C2-B259-27A935127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8E5924-2E90-3A86-F2C5-CE6B5707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1741714"/>
            <a:ext cx="3518452" cy="4117749"/>
          </a:xfrm>
        </p:spPr>
        <p:txBody>
          <a:bodyPr anchor="t">
            <a:normAutofit/>
          </a:bodyPr>
          <a:lstStyle/>
          <a:p>
            <a:r>
              <a:rPr lang="en-LU" dirty="0"/>
              <a:t>Enforcement under the Hague Convention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67A737-E96D-5EB5-5F2D-8D3C0A90F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804257"/>
              </p:ext>
            </p:extLst>
          </p:nvPr>
        </p:nvGraphicFramePr>
        <p:xfrm>
          <a:off x="5466523" y="1172818"/>
          <a:ext cx="5906328" cy="468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4605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D0D45553-91A4-480A-9577-0E0FC0D91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23">
            <a:extLst>
              <a:ext uri="{FF2B5EF4-FFF2-40B4-BE49-F238E27FC236}">
                <a16:creationId xmlns:a16="http://schemas.microsoft.com/office/drawing/2014/main" id="{D240F8A8-FEA1-42C2-B259-27A935127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600BCA-2424-C8E8-23D9-F6A3EFCB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1741714"/>
            <a:ext cx="3518452" cy="4117749"/>
          </a:xfrm>
        </p:spPr>
        <p:txBody>
          <a:bodyPr anchor="t">
            <a:normAutofit/>
          </a:bodyPr>
          <a:lstStyle/>
          <a:p>
            <a:r>
              <a:rPr lang="en-LU" dirty="0"/>
              <a:t>Checklist</a:t>
            </a:r>
          </a:p>
        </p:txBody>
      </p:sp>
      <p:graphicFrame>
        <p:nvGraphicFramePr>
          <p:cNvPr id="52" name="Content Placeholder 2">
            <a:extLst>
              <a:ext uri="{FF2B5EF4-FFF2-40B4-BE49-F238E27FC236}">
                <a16:creationId xmlns:a16="http://schemas.microsoft.com/office/drawing/2014/main" id="{7FEE9840-427D-9BBC-C7CE-5ED95213C2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300625"/>
              </p:ext>
            </p:extLst>
          </p:nvPr>
        </p:nvGraphicFramePr>
        <p:xfrm>
          <a:off x="5466523" y="1172818"/>
          <a:ext cx="5906328" cy="468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6599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77</TotalTime>
  <Words>791</Words>
  <Application>Microsoft Macintosh PowerPoint</Application>
  <PresentationFormat>Widescreen</PresentationFormat>
  <Paragraphs>56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ArialMT</vt:lpstr>
      <vt:lpstr>Calibri</vt:lpstr>
      <vt:lpstr>Century Gothic</vt:lpstr>
      <vt:lpstr>Wingdings 2</vt:lpstr>
      <vt:lpstr>Quotable</vt:lpstr>
      <vt:lpstr>Enforcement of EU Judgements in the UK </vt:lpstr>
      <vt:lpstr>Before Brexit</vt:lpstr>
      <vt:lpstr>After Brexit</vt:lpstr>
      <vt:lpstr>TRANSITIONAL ARRANGEMENTS</vt:lpstr>
      <vt:lpstr>UK options for enforcement post-Brexit</vt:lpstr>
      <vt:lpstr>Conventions on enforcement</vt:lpstr>
      <vt:lpstr>Hague – 3 rules</vt:lpstr>
      <vt:lpstr>Enforcement under the Hague Convention</vt:lpstr>
      <vt:lpstr>Checklist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Enforcement of EU Judgements in the UK </dc:title>
  <dc:creator>Joram Moyal</dc:creator>
  <cp:lastModifiedBy>Joram Moyal</cp:lastModifiedBy>
  <cp:revision>1</cp:revision>
  <dcterms:created xsi:type="dcterms:W3CDTF">2022-10-11T08:44:21Z</dcterms:created>
  <dcterms:modified xsi:type="dcterms:W3CDTF">2022-10-11T10:01:51Z</dcterms:modified>
</cp:coreProperties>
</file>